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6" r:id="rId5"/>
    <p:sldId id="269" r:id="rId6"/>
    <p:sldId id="268" r:id="rId7"/>
    <p:sldId id="267" r:id="rId8"/>
    <p:sldId id="265" r:id="rId9"/>
    <p:sldId id="293" r:id="rId10"/>
    <p:sldId id="295" r:id="rId11"/>
    <p:sldId id="262" r:id="rId12"/>
    <p:sldId id="294" r:id="rId13"/>
    <p:sldId id="259" r:id="rId14"/>
    <p:sldId id="264" r:id="rId15"/>
    <p:sldId id="302" r:id="rId16"/>
    <p:sldId id="301" r:id="rId17"/>
    <p:sldId id="261" r:id="rId18"/>
    <p:sldId id="273" r:id="rId19"/>
    <p:sldId id="277" r:id="rId20"/>
    <p:sldId id="282" r:id="rId21"/>
    <p:sldId id="283" r:id="rId22"/>
    <p:sldId id="286" r:id="rId23"/>
    <p:sldId id="287" r:id="rId24"/>
    <p:sldId id="285" r:id="rId25"/>
    <p:sldId id="284" r:id="rId26"/>
    <p:sldId id="279" r:id="rId27"/>
    <p:sldId id="280" r:id="rId28"/>
    <p:sldId id="274" r:id="rId29"/>
    <p:sldId id="281" r:id="rId30"/>
    <p:sldId id="260" r:id="rId31"/>
    <p:sldId id="298" r:id="rId32"/>
    <p:sldId id="299" r:id="rId33"/>
    <p:sldId id="300" r:id="rId34"/>
    <p:sldId id="272" r:id="rId35"/>
    <p:sldId id="288" r:id="rId36"/>
    <p:sldId id="292" r:id="rId37"/>
    <p:sldId id="290" r:id="rId38"/>
    <p:sldId id="291" r:id="rId39"/>
    <p:sldId id="258" r:id="rId40"/>
    <p:sldId id="289" r:id="rId41"/>
    <p:sldId id="276" r:id="rId42"/>
    <p:sldId id="275" r:id="rId43"/>
    <p:sldId id="303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CF729-0C18-4865-9505-0FC9734BA83E}" v="169" dt="2024-03-20T13:29:45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NTONIO RODRIGUEZ GALLEGO" userId="39396c01-5abc-4fc3-bee7-67a212516807" providerId="ADAL" clId="{743CF729-0C18-4865-9505-0FC9734BA83E}"/>
    <pc:docChg chg="undo custSel addSld delSld modSld sldOrd">
      <pc:chgData name="JOSE ANTONIO RODRIGUEZ GALLEGO" userId="39396c01-5abc-4fc3-bee7-67a212516807" providerId="ADAL" clId="{743CF729-0C18-4865-9505-0FC9734BA83E}" dt="2024-03-20T13:30:07.621" v="1784" actId="20577"/>
      <pc:docMkLst>
        <pc:docMk/>
      </pc:docMkLst>
      <pc:sldChg chg="addSp modSp new mod">
        <pc:chgData name="JOSE ANTONIO RODRIGUEZ GALLEGO" userId="39396c01-5abc-4fc3-bee7-67a212516807" providerId="ADAL" clId="{743CF729-0C18-4865-9505-0FC9734BA83E}" dt="2024-03-20T13:21:37.638" v="1586" actId="404"/>
        <pc:sldMkLst>
          <pc:docMk/>
          <pc:sldMk cId="956937080" sldId="256"/>
        </pc:sldMkLst>
        <pc:spChg chg="mod">
          <ac:chgData name="JOSE ANTONIO RODRIGUEZ GALLEGO" userId="39396c01-5abc-4fc3-bee7-67a212516807" providerId="ADAL" clId="{743CF729-0C18-4865-9505-0FC9734BA83E}" dt="2024-03-20T13:19:05.668" v="1492" actId="20577"/>
          <ac:spMkLst>
            <pc:docMk/>
            <pc:sldMk cId="956937080" sldId="256"/>
            <ac:spMk id="2" creationId="{40C37542-0592-A061-693A-D8373FA72B5C}"/>
          </ac:spMkLst>
        </pc:spChg>
        <pc:spChg chg="mod">
          <ac:chgData name="JOSE ANTONIO RODRIGUEZ GALLEGO" userId="39396c01-5abc-4fc3-bee7-67a212516807" providerId="ADAL" clId="{743CF729-0C18-4865-9505-0FC9734BA83E}" dt="2024-03-20T13:21:37.638" v="1586" actId="404"/>
          <ac:spMkLst>
            <pc:docMk/>
            <pc:sldMk cId="956937080" sldId="256"/>
            <ac:spMk id="3" creationId="{91C571D4-3EDE-8E9F-BCC9-8650292D9886}"/>
          </ac:spMkLst>
        </pc:spChg>
        <pc:spChg chg="add mod">
          <ac:chgData name="JOSE ANTONIO RODRIGUEZ GALLEGO" userId="39396c01-5abc-4fc3-bee7-67a212516807" providerId="ADAL" clId="{743CF729-0C18-4865-9505-0FC9734BA83E}" dt="2024-03-20T13:20:58.117" v="1522"/>
          <ac:spMkLst>
            <pc:docMk/>
            <pc:sldMk cId="956937080" sldId="256"/>
            <ac:spMk id="4" creationId="{5AE15FC9-D92D-482F-9891-249ADCB64329}"/>
          </ac:spMkLst>
        </pc:spChg>
        <pc:picChg chg="add mod">
          <ac:chgData name="JOSE ANTONIO RODRIGUEZ GALLEGO" userId="39396c01-5abc-4fc3-bee7-67a212516807" providerId="ADAL" clId="{743CF729-0C18-4865-9505-0FC9734BA83E}" dt="2024-03-20T13:19:08.328" v="1493" actId="1076"/>
          <ac:picMkLst>
            <pc:docMk/>
            <pc:sldMk cId="956937080" sldId="256"/>
            <ac:picMk id="1026" creationId="{4BD1A324-D025-F4AC-F194-570FC4E0934F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43:39.998" v="696" actId="20577"/>
        <pc:sldMkLst>
          <pc:docMk/>
          <pc:sldMk cId="1670476668" sldId="257"/>
        </pc:sldMkLst>
        <pc:spChg chg="del mod ord">
          <ac:chgData name="JOSE ANTONIO RODRIGUEZ GALLEGO" userId="39396c01-5abc-4fc3-bee7-67a212516807" providerId="ADAL" clId="{743CF729-0C18-4865-9505-0FC9734BA83E}" dt="2024-03-20T10:04:05.933" v="58" actId="700"/>
          <ac:spMkLst>
            <pc:docMk/>
            <pc:sldMk cId="1670476668" sldId="257"/>
            <ac:spMk id="2" creationId="{C3C8A0F4-BA57-8C5A-2BEF-155B28C9CB0D}"/>
          </ac:spMkLst>
        </pc:spChg>
        <pc:spChg chg="del mod ord">
          <ac:chgData name="JOSE ANTONIO RODRIGUEZ GALLEGO" userId="39396c01-5abc-4fc3-bee7-67a212516807" providerId="ADAL" clId="{743CF729-0C18-4865-9505-0FC9734BA83E}" dt="2024-03-20T10:04:05.933" v="58" actId="700"/>
          <ac:spMkLst>
            <pc:docMk/>
            <pc:sldMk cId="1670476668" sldId="257"/>
            <ac:spMk id="3" creationId="{5D00DFA2-6E17-C0AE-8C7B-0ECDEAAD5CEE}"/>
          </ac:spMkLst>
        </pc:spChg>
        <pc:spChg chg="add del mod ord">
          <ac:chgData name="JOSE ANTONIO RODRIGUEZ GALLEGO" userId="39396c01-5abc-4fc3-bee7-67a212516807" providerId="ADAL" clId="{743CF729-0C18-4865-9505-0FC9734BA83E}" dt="2024-03-20T10:04:13.413" v="59" actId="700"/>
          <ac:spMkLst>
            <pc:docMk/>
            <pc:sldMk cId="1670476668" sldId="257"/>
            <ac:spMk id="4" creationId="{AC949CFD-20A0-BF38-B445-B71324F9CA80}"/>
          </ac:spMkLst>
        </pc:spChg>
        <pc:spChg chg="add del mod ord">
          <ac:chgData name="JOSE ANTONIO RODRIGUEZ GALLEGO" userId="39396c01-5abc-4fc3-bee7-67a212516807" providerId="ADAL" clId="{743CF729-0C18-4865-9505-0FC9734BA83E}" dt="2024-03-20T10:04:13.413" v="59" actId="700"/>
          <ac:spMkLst>
            <pc:docMk/>
            <pc:sldMk cId="1670476668" sldId="257"/>
            <ac:spMk id="5" creationId="{E738E265-8414-825B-F789-C13ACD078F32}"/>
          </ac:spMkLst>
        </pc:spChg>
        <pc:spChg chg="add mod ord">
          <ac:chgData name="JOSE ANTONIO RODRIGUEZ GALLEGO" userId="39396c01-5abc-4fc3-bee7-67a212516807" providerId="ADAL" clId="{743CF729-0C18-4865-9505-0FC9734BA83E}" dt="2024-03-20T12:43:31.668" v="685" actId="20577"/>
          <ac:spMkLst>
            <pc:docMk/>
            <pc:sldMk cId="1670476668" sldId="257"/>
            <ac:spMk id="6" creationId="{CFDB3632-A919-8F48-08F4-76C07BA56E25}"/>
          </ac:spMkLst>
        </pc:spChg>
        <pc:spChg chg="add mod ord">
          <ac:chgData name="JOSE ANTONIO RODRIGUEZ GALLEGO" userId="39396c01-5abc-4fc3-bee7-67a212516807" providerId="ADAL" clId="{743CF729-0C18-4865-9505-0FC9734BA83E}" dt="2024-03-20T12:43:39.998" v="696" actId="20577"/>
          <ac:spMkLst>
            <pc:docMk/>
            <pc:sldMk cId="1670476668" sldId="257"/>
            <ac:spMk id="7" creationId="{146E883D-7566-2BAD-8E20-517D49A31838}"/>
          </ac:spMkLst>
        </pc:spChg>
      </pc:sldChg>
      <pc:sldChg chg="addSp modSp new">
        <pc:chgData name="JOSE ANTONIO RODRIGUEZ GALLEGO" userId="39396c01-5abc-4fc3-bee7-67a212516807" providerId="ADAL" clId="{743CF729-0C18-4865-9505-0FC9734BA83E}" dt="2024-03-20T13:01:52.838" v="1174" actId="1076"/>
        <pc:sldMkLst>
          <pc:docMk/>
          <pc:sldMk cId="772039460" sldId="258"/>
        </pc:sldMkLst>
        <pc:picChg chg="add mod">
          <ac:chgData name="JOSE ANTONIO RODRIGUEZ GALLEGO" userId="39396c01-5abc-4fc3-bee7-67a212516807" providerId="ADAL" clId="{743CF729-0C18-4865-9505-0FC9734BA83E}" dt="2024-03-20T13:01:52.838" v="1174" actId="1076"/>
          <ac:picMkLst>
            <pc:docMk/>
            <pc:sldMk cId="772039460" sldId="258"/>
            <ac:picMk id="14338" creationId="{2A1C1413-971A-C9AA-FEB4-8BBAE1A78069}"/>
          </ac:picMkLst>
        </pc:picChg>
      </pc:sldChg>
      <pc:sldChg chg="modSp add mod">
        <pc:chgData name="JOSE ANTONIO RODRIGUEZ GALLEGO" userId="39396c01-5abc-4fc3-bee7-67a212516807" providerId="ADAL" clId="{743CF729-0C18-4865-9505-0FC9734BA83E}" dt="2024-03-20T10:04:48.684" v="130" actId="20577"/>
        <pc:sldMkLst>
          <pc:docMk/>
          <pc:sldMk cId="2703999049" sldId="259"/>
        </pc:sldMkLst>
        <pc:spChg chg="mod">
          <ac:chgData name="JOSE ANTONIO RODRIGUEZ GALLEGO" userId="39396c01-5abc-4fc3-bee7-67a212516807" providerId="ADAL" clId="{743CF729-0C18-4865-9505-0FC9734BA83E}" dt="2024-03-20T10:04:37.883" v="102" actId="20577"/>
          <ac:spMkLst>
            <pc:docMk/>
            <pc:sldMk cId="2703999049" sldId="259"/>
            <ac:spMk id="6" creationId="{CFDB3632-A919-8F48-08F4-76C07BA56E25}"/>
          </ac:spMkLst>
        </pc:spChg>
        <pc:spChg chg="mod">
          <ac:chgData name="JOSE ANTONIO RODRIGUEZ GALLEGO" userId="39396c01-5abc-4fc3-bee7-67a212516807" providerId="ADAL" clId="{743CF729-0C18-4865-9505-0FC9734BA83E}" dt="2024-03-20T10:04:48.684" v="130" actId="20577"/>
          <ac:spMkLst>
            <pc:docMk/>
            <pc:sldMk cId="2703999049" sldId="259"/>
            <ac:spMk id="7" creationId="{146E883D-7566-2BAD-8E20-517D49A31838}"/>
          </ac:spMkLst>
        </pc:spChg>
      </pc:sldChg>
      <pc:sldChg chg="add">
        <pc:chgData name="JOSE ANTONIO RODRIGUEZ GALLEGO" userId="39396c01-5abc-4fc3-bee7-67a212516807" providerId="ADAL" clId="{743CF729-0C18-4865-9505-0FC9734BA83E}" dt="2024-03-20T13:23:46.128" v="1680"/>
        <pc:sldMkLst>
          <pc:docMk/>
          <pc:sldMk cId="1259519540" sldId="260"/>
        </pc:sldMkLst>
      </pc:sldChg>
      <pc:sldChg chg="modSp new del mod">
        <pc:chgData name="JOSE ANTONIO RODRIGUEZ GALLEGO" userId="39396c01-5abc-4fc3-bee7-67a212516807" providerId="ADAL" clId="{743CF729-0C18-4865-9505-0FC9734BA83E}" dt="2024-03-20T13:23:39.697" v="1679" actId="2696"/>
        <pc:sldMkLst>
          <pc:docMk/>
          <pc:sldMk cId="2112867462" sldId="260"/>
        </pc:sldMkLst>
        <pc:spChg chg="mod">
          <ac:chgData name="JOSE ANTONIO RODRIGUEZ GALLEGO" userId="39396c01-5abc-4fc3-bee7-67a212516807" providerId="ADAL" clId="{743CF729-0C18-4865-9505-0FC9734BA83E}" dt="2024-03-20T10:06:06.533" v="190" actId="6549"/>
          <ac:spMkLst>
            <pc:docMk/>
            <pc:sldMk cId="2112867462" sldId="260"/>
            <ac:spMk id="2" creationId="{7B6EB895-62B7-D14E-EF76-1DB0C2119B33}"/>
          </ac:spMkLst>
        </pc:spChg>
        <pc:spChg chg="mod">
          <ac:chgData name="JOSE ANTONIO RODRIGUEZ GALLEGO" userId="39396c01-5abc-4fc3-bee7-67a212516807" providerId="ADAL" clId="{743CF729-0C18-4865-9505-0FC9734BA83E}" dt="2024-03-20T10:05:34.054" v="163" actId="313"/>
          <ac:spMkLst>
            <pc:docMk/>
            <pc:sldMk cId="2112867462" sldId="260"/>
            <ac:spMk id="3" creationId="{C9CCF213-2557-E9D4-6208-6EBAFF77F5C2}"/>
          </ac:spMkLst>
        </pc:spChg>
      </pc:sldChg>
      <pc:sldChg chg="modSp add mod ord">
        <pc:chgData name="JOSE ANTONIO RODRIGUEZ GALLEGO" userId="39396c01-5abc-4fc3-bee7-67a212516807" providerId="ADAL" clId="{743CF729-0C18-4865-9505-0FC9734BA83E}" dt="2024-03-20T10:06:43.044" v="196"/>
        <pc:sldMkLst>
          <pc:docMk/>
          <pc:sldMk cId="1130120564" sldId="261"/>
        </pc:sldMkLst>
        <pc:spChg chg="mod">
          <ac:chgData name="JOSE ANTONIO RODRIGUEZ GALLEGO" userId="39396c01-5abc-4fc3-bee7-67a212516807" providerId="ADAL" clId="{743CF729-0C18-4865-9505-0FC9734BA83E}" dt="2024-03-20T10:06:12.053" v="191" actId="2711"/>
          <ac:spMkLst>
            <pc:docMk/>
            <pc:sldMk cId="1130120564" sldId="261"/>
            <ac:spMk id="2" creationId="{7B6EB895-62B7-D14E-EF76-1DB0C2119B33}"/>
          </ac:spMkLst>
        </pc:spChg>
        <pc:spChg chg="mod">
          <ac:chgData name="JOSE ANTONIO RODRIGUEZ GALLEGO" userId="39396c01-5abc-4fc3-bee7-67a212516807" providerId="ADAL" clId="{743CF729-0C18-4865-9505-0FC9734BA83E}" dt="2024-03-20T10:06:43.044" v="196"/>
          <ac:spMkLst>
            <pc:docMk/>
            <pc:sldMk cId="1130120564" sldId="261"/>
            <ac:spMk id="3" creationId="{C9CCF213-2557-E9D4-6208-6EBAFF77F5C2}"/>
          </ac:spMkLst>
        </pc:sp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0:12:16.594" v="326" actId="1076"/>
        <pc:sldMkLst>
          <pc:docMk/>
          <pc:sldMk cId="132463503" sldId="262"/>
        </pc:sldMkLst>
        <pc:spChg chg="del mod ord">
          <ac:chgData name="JOSE ANTONIO RODRIGUEZ GALLEGO" userId="39396c01-5abc-4fc3-bee7-67a212516807" providerId="ADAL" clId="{743CF729-0C18-4865-9505-0FC9734BA83E}" dt="2024-03-20T10:08:01.123" v="260" actId="700"/>
          <ac:spMkLst>
            <pc:docMk/>
            <pc:sldMk cId="132463503" sldId="262"/>
            <ac:spMk id="2" creationId="{3F3D024F-E781-CD28-7A94-E537B3B90089}"/>
          </ac:spMkLst>
        </pc:spChg>
        <pc:spChg chg="del mod ord">
          <ac:chgData name="JOSE ANTONIO RODRIGUEZ GALLEGO" userId="39396c01-5abc-4fc3-bee7-67a212516807" providerId="ADAL" clId="{743CF729-0C18-4865-9505-0FC9734BA83E}" dt="2024-03-20T10:08:01.123" v="260" actId="700"/>
          <ac:spMkLst>
            <pc:docMk/>
            <pc:sldMk cId="132463503" sldId="262"/>
            <ac:spMk id="3" creationId="{E5F35502-1510-12F7-EA26-BBC6D13A745F}"/>
          </ac:spMkLst>
        </pc:spChg>
        <pc:spChg chg="add mod ord">
          <ac:chgData name="JOSE ANTONIO RODRIGUEZ GALLEGO" userId="39396c01-5abc-4fc3-bee7-67a212516807" providerId="ADAL" clId="{743CF729-0C18-4865-9505-0FC9734BA83E}" dt="2024-03-20T10:11:56.904" v="318" actId="700"/>
          <ac:spMkLst>
            <pc:docMk/>
            <pc:sldMk cId="132463503" sldId="262"/>
            <ac:spMk id="4" creationId="{318119CE-ACB9-2DD6-CBA4-08BFDB0B0CAB}"/>
          </ac:spMkLst>
        </pc:spChg>
        <pc:spChg chg="add del mod ord">
          <ac:chgData name="JOSE ANTONIO RODRIGUEZ GALLEGO" userId="39396c01-5abc-4fc3-bee7-67a212516807" providerId="ADAL" clId="{743CF729-0C18-4865-9505-0FC9734BA83E}" dt="2024-03-20T10:12:04.474" v="320" actId="478"/>
          <ac:spMkLst>
            <pc:docMk/>
            <pc:sldMk cId="132463503" sldId="262"/>
            <ac:spMk id="5" creationId="{B55D6287-A23A-3AA6-D5F5-194223875834}"/>
          </ac:spMkLst>
        </pc:spChg>
        <pc:spChg chg="add del mod ord">
          <ac:chgData name="JOSE ANTONIO RODRIGUEZ GALLEGO" userId="39396c01-5abc-4fc3-bee7-67a212516807" providerId="ADAL" clId="{743CF729-0C18-4865-9505-0FC9734BA83E}" dt="2024-03-20T10:11:56.904" v="318" actId="700"/>
          <ac:spMkLst>
            <pc:docMk/>
            <pc:sldMk cId="132463503" sldId="262"/>
            <ac:spMk id="6" creationId="{058CAC56-8864-DBBB-C599-8682277FC3E0}"/>
          </ac:spMkLst>
        </pc:spChg>
        <pc:spChg chg="add del mod ord">
          <ac:chgData name="JOSE ANTONIO RODRIGUEZ GALLEGO" userId="39396c01-5abc-4fc3-bee7-67a212516807" providerId="ADAL" clId="{743CF729-0C18-4865-9505-0FC9734BA83E}" dt="2024-03-20T10:12:02.053" v="319" actId="478"/>
          <ac:spMkLst>
            <pc:docMk/>
            <pc:sldMk cId="132463503" sldId="262"/>
            <ac:spMk id="7" creationId="{A1FABD4E-B3A0-3473-D513-F846E3B99F33}"/>
          </ac:spMkLst>
        </pc:spChg>
        <pc:spChg chg="add del mod ord">
          <ac:chgData name="JOSE ANTONIO RODRIGUEZ GALLEGO" userId="39396c01-5abc-4fc3-bee7-67a212516807" providerId="ADAL" clId="{743CF729-0C18-4865-9505-0FC9734BA83E}" dt="2024-03-20T10:11:56.904" v="318" actId="700"/>
          <ac:spMkLst>
            <pc:docMk/>
            <pc:sldMk cId="132463503" sldId="262"/>
            <ac:spMk id="8" creationId="{B25F7BE5-B452-9436-55EB-D867DBE54897}"/>
          </ac:spMkLst>
        </pc:spChg>
        <pc:spChg chg="add del mod">
          <ac:chgData name="JOSE ANTONIO RODRIGUEZ GALLEGO" userId="39396c01-5abc-4fc3-bee7-67a212516807" providerId="ADAL" clId="{743CF729-0C18-4865-9505-0FC9734BA83E}" dt="2024-03-20T10:12:10.944" v="323" actId="478"/>
          <ac:spMkLst>
            <pc:docMk/>
            <pc:sldMk cId="132463503" sldId="262"/>
            <ac:spMk id="10" creationId="{D744C98B-78EB-9BDF-95FE-1AD4F77E7379}"/>
          </ac:spMkLst>
        </pc:spChg>
        <pc:picChg chg="add mod">
          <ac:chgData name="JOSE ANTONIO RODRIGUEZ GALLEGO" userId="39396c01-5abc-4fc3-bee7-67a212516807" providerId="ADAL" clId="{743CF729-0C18-4865-9505-0FC9734BA83E}" dt="2024-03-20T10:12:16.594" v="326" actId="1076"/>
          <ac:picMkLst>
            <pc:docMk/>
            <pc:sldMk cId="132463503" sldId="262"/>
            <ac:picMk id="2050" creationId="{76F082DD-A467-759C-D262-C04480D09FE0}"/>
          </ac:picMkLst>
        </pc:picChg>
      </pc:sldChg>
      <pc:sldChg chg="addSp delSp modSp new del mod">
        <pc:chgData name="JOSE ANTONIO RODRIGUEZ GALLEGO" userId="39396c01-5abc-4fc3-bee7-67a212516807" providerId="ADAL" clId="{743CF729-0C18-4865-9505-0FC9734BA83E}" dt="2024-03-20T13:22:46.735" v="1619" actId="47"/>
        <pc:sldMkLst>
          <pc:docMk/>
          <pc:sldMk cId="3212202721" sldId="263"/>
        </pc:sldMkLst>
        <pc:spChg chg="mod">
          <ac:chgData name="JOSE ANTONIO RODRIGUEZ GALLEGO" userId="39396c01-5abc-4fc3-bee7-67a212516807" providerId="ADAL" clId="{743CF729-0C18-4865-9505-0FC9734BA83E}" dt="2024-03-20T13:22:26.981" v="1616" actId="20577"/>
          <ac:spMkLst>
            <pc:docMk/>
            <pc:sldMk cId="3212202721" sldId="263"/>
            <ac:spMk id="2" creationId="{D8DFA128-ACB4-13D4-A7C8-E07A723B0794}"/>
          </ac:spMkLst>
        </pc:spChg>
        <pc:spChg chg="del">
          <ac:chgData name="JOSE ANTONIO RODRIGUEZ GALLEGO" userId="39396c01-5abc-4fc3-bee7-67a212516807" providerId="ADAL" clId="{743CF729-0C18-4865-9505-0FC9734BA83E}" dt="2024-03-20T10:12:59.784" v="345" actId="478"/>
          <ac:spMkLst>
            <pc:docMk/>
            <pc:sldMk cId="3212202721" sldId="263"/>
            <ac:spMk id="3" creationId="{9C657A3C-3EFD-7438-462E-694D585DC3E6}"/>
          </ac:spMkLst>
        </pc:spChg>
        <pc:picChg chg="add mod">
          <ac:chgData name="JOSE ANTONIO RODRIGUEZ GALLEGO" userId="39396c01-5abc-4fc3-bee7-67a212516807" providerId="ADAL" clId="{743CF729-0C18-4865-9505-0FC9734BA83E}" dt="2024-03-20T13:22:39.593" v="1618" actId="1076"/>
          <ac:picMkLst>
            <pc:docMk/>
            <pc:sldMk cId="3212202721" sldId="263"/>
            <ac:picMk id="3074" creationId="{E4C932EF-46E1-4B60-1FD2-350C7C6CE502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23:29.213" v="1677" actId="20577"/>
        <pc:sldMkLst>
          <pc:docMk/>
          <pc:sldMk cId="1944593706" sldId="264"/>
        </pc:sldMkLst>
        <pc:spChg chg="del mod ord">
          <ac:chgData name="JOSE ANTONIO RODRIGUEZ GALLEGO" userId="39396c01-5abc-4fc3-bee7-67a212516807" providerId="ADAL" clId="{743CF729-0C18-4865-9505-0FC9734BA83E}" dt="2024-03-20T10:14:22.154" v="364" actId="700"/>
          <ac:spMkLst>
            <pc:docMk/>
            <pc:sldMk cId="1944593706" sldId="264"/>
            <ac:spMk id="2" creationId="{BF8FB8AF-E9EE-3C3E-D30F-210F55E0ECA6}"/>
          </ac:spMkLst>
        </pc:spChg>
        <pc:spChg chg="del mod ord">
          <ac:chgData name="JOSE ANTONIO RODRIGUEZ GALLEGO" userId="39396c01-5abc-4fc3-bee7-67a212516807" providerId="ADAL" clId="{743CF729-0C18-4865-9505-0FC9734BA83E}" dt="2024-03-20T10:14:22.154" v="364" actId="700"/>
          <ac:spMkLst>
            <pc:docMk/>
            <pc:sldMk cId="1944593706" sldId="264"/>
            <ac:spMk id="3" creationId="{9D0AEDB4-6247-5627-541C-0CF6BB71D423}"/>
          </ac:spMkLst>
        </pc:spChg>
        <pc:spChg chg="add mod ord">
          <ac:chgData name="JOSE ANTONIO RODRIGUEZ GALLEGO" userId="39396c01-5abc-4fc3-bee7-67a212516807" providerId="ADAL" clId="{743CF729-0C18-4865-9505-0FC9734BA83E}" dt="2024-03-20T10:14:25.871" v="379" actId="20577"/>
          <ac:spMkLst>
            <pc:docMk/>
            <pc:sldMk cId="1944593706" sldId="264"/>
            <ac:spMk id="4" creationId="{7172B73B-A53F-FCE2-3A03-A4082E69EFA2}"/>
          </ac:spMkLst>
        </pc:spChg>
        <pc:spChg chg="add mod ord">
          <ac:chgData name="JOSE ANTONIO RODRIGUEZ GALLEGO" userId="39396c01-5abc-4fc3-bee7-67a212516807" providerId="ADAL" clId="{743CF729-0C18-4865-9505-0FC9734BA83E}" dt="2024-03-20T13:23:29.213" v="1677" actId="20577"/>
          <ac:spMkLst>
            <pc:docMk/>
            <pc:sldMk cId="1944593706" sldId="264"/>
            <ac:spMk id="5" creationId="{E2EC5235-25D4-C2EE-9679-930F28B50C24}"/>
          </ac:spMkLst>
        </pc:spChg>
      </pc:sldChg>
      <pc:sldChg chg="modSp add mod">
        <pc:chgData name="JOSE ANTONIO RODRIGUEZ GALLEGO" userId="39396c01-5abc-4fc3-bee7-67a212516807" providerId="ADAL" clId="{743CF729-0C18-4865-9505-0FC9734BA83E}" dt="2024-03-20T12:43:58.767" v="712" actId="6549"/>
        <pc:sldMkLst>
          <pc:docMk/>
          <pc:sldMk cId="1875210532" sldId="265"/>
        </pc:sldMkLst>
        <pc:spChg chg="mod">
          <ac:chgData name="JOSE ANTONIO RODRIGUEZ GALLEGO" userId="39396c01-5abc-4fc3-bee7-67a212516807" providerId="ADAL" clId="{743CF729-0C18-4865-9505-0FC9734BA83E}" dt="2024-03-20T12:43:58.767" v="712" actId="6549"/>
          <ac:spMkLst>
            <pc:docMk/>
            <pc:sldMk cId="1875210532" sldId="265"/>
            <ac:spMk id="6" creationId="{CFDB3632-A919-8F48-08F4-76C07BA56E25}"/>
          </ac:spMkLst>
        </pc:sp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39:42.767" v="576" actId="1076"/>
        <pc:sldMkLst>
          <pc:docMk/>
          <pc:sldMk cId="1116473167" sldId="266"/>
        </pc:sldMkLst>
        <pc:spChg chg="del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2" creationId="{02E68230-5FF7-07AC-FAA1-6DA63027A154}"/>
          </ac:spMkLst>
        </pc:spChg>
        <pc:spChg chg="del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3" creationId="{F8578AA2-D9FC-BBF4-8A25-4D511AC33A4A}"/>
          </ac:spMkLst>
        </pc:spChg>
        <pc:spChg chg="add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4" creationId="{11577C3B-2499-5F6E-FC11-3E036FA04D96}"/>
          </ac:spMkLst>
        </pc:spChg>
        <pc:spChg chg="add mod ord">
          <ac:chgData name="JOSE ANTONIO RODRIGUEZ GALLEGO" userId="39396c01-5abc-4fc3-bee7-67a212516807" providerId="ADAL" clId="{743CF729-0C18-4865-9505-0FC9734BA83E}" dt="2024-03-20T12:37:20.057" v="560" actId="700"/>
          <ac:spMkLst>
            <pc:docMk/>
            <pc:sldMk cId="1116473167" sldId="266"/>
            <ac:spMk id="5" creationId="{2882338D-1CD9-85A4-4D86-8EFD3A955319}"/>
          </ac:spMkLst>
        </pc:spChg>
        <pc:picChg chg="add">
          <ac:chgData name="JOSE ANTONIO RODRIGUEZ GALLEGO" userId="39396c01-5abc-4fc3-bee7-67a212516807" providerId="ADAL" clId="{743CF729-0C18-4865-9505-0FC9734BA83E}" dt="2024-03-20T12:37:20.427" v="561"/>
          <ac:picMkLst>
            <pc:docMk/>
            <pc:sldMk cId="1116473167" sldId="266"/>
            <ac:picMk id="4098" creationId="{A0E27DCE-5091-BFE3-50F0-9687FDDF58CA}"/>
          </ac:picMkLst>
        </pc:picChg>
        <pc:picChg chg="add del">
          <ac:chgData name="JOSE ANTONIO RODRIGUEZ GALLEGO" userId="39396c01-5abc-4fc3-bee7-67a212516807" providerId="ADAL" clId="{743CF729-0C18-4865-9505-0FC9734BA83E}" dt="2024-03-20T12:39:24.337" v="570" actId="478"/>
          <ac:picMkLst>
            <pc:docMk/>
            <pc:sldMk cId="1116473167" sldId="266"/>
            <ac:picMk id="4100" creationId="{FCA70C35-CD1A-D2AE-02FE-EFCD4AAEE3FA}"/>
          </ac:picMkLst>
        </pc:picChg>
        <pc:picChg chg="add">
          <ac:chgData name="JOSE ANTONIO RODRIGUEZ GALLEGO" userId="39396c01-5abc-4fc3-bee7-67a212516807" providerId="ADAL" clId="{743CF729-0C18-4865-9505-0FC9734BA83E}" dt="2024-03-20T12:39:20.837" v="569"/>
          <ac:picMkLst>
            <pc:docMk/>
            <pc:sldMk cId="1116473167" sldId="266"/>
            <ac:picMk id="4102" creationId="{D4BB2B3F-1764-81EF-0B15-E92BC0E77EA9}"/>
          </ac:picMkLst>
        </pc:picChg>
        <pc:picChg chg="add mod">
          <ac:chgData name="JOSE ANTONIO RODRIGUEZ GALLEGO" userId="39396c01-5abc-4fc3-bee7-67a212516807" providerId="ADAL" clId="{743CF729-0C18-4865-9505-0FC9734BA83E}" dt="2024-03-20T12:39:42.767" v="576" actId="1076"/>
          <ac:picMkLst>
            <pc:docMk/>
            <pc:sldMk cId="1116473167" sldId="266"/>
            <ac:picMk id="4104" creationId="{2DFDA33B-3F97-292D-12A1-68379AC31DEF}"/>
          </ac:picMkLst>
        </pc:picChg>
      </pc:sldChg>
      <pc:sldChg chg="addSp delSp modSp new">
        <pc:chgData name="JOSE ANTONIO RODRIGUEZ GALLEGO" userId="39396c01-5abc-4fc3-bee7-67a212516807" providerId="ADAL" clId="{743CF729-0C18-4865-9505-0FC9734BA83E}" dt="2024-03-20T12:38:48.867" v="568" actId="1076"/>
        <pc:sldMkLst>
          <pc:docMk/>
          <pc:sldMk cId="2797582849" sldId="267"/>
        </pc:sldMkLst>
        <pc:picChg chg="add del">
          <ac:chgData name="JOSE ANTONIO RODRIGUEZ GALLEGO" userId="39396c01-5abc-4fc3-bee7-67a212516807" providerId="ADAL" clId="{743CF729-0C18-4865-9505-0FC9734BA83E}" dt="2024-03-20T12:38:45.232" v="565" actId="478"/>
          <ac:picMkLst>
            <pc:docMk/>
            <pc:sldMk cId="2797582849" sldId="267"/>
            <ac:picMk id="5122" creationId="{88C48B3F-2E2F-2048-28CD-36243FDBB889}"/>
          </ac:picMkLst>
        </pc:picChg>
        <pc:picChg chg="add mod">
          <ac:chgData name="JOSE ANTONIO RODRIGUEZ GALLEGO" userId="39396c01-5abc-4fc3-bee7-67a212516807" providerId="ADAL" clId="{743CF729-0C18-4865-9505-0FC9734BA83E}" dt="2024-03-20T12:38:48.867" v="568" actId="1076"/>
          <ac:picMkLst>
            <pc:docMk/>
            <pc:sldMk cId="2797582849" sldId="267"/>
            <ac:picMk id="5124" creationId="{6A5DA2F3-873A-FDE6-2391-741C18C3C180}"/>
          </ac:picMkLst>
        </pc:picChg>
      </pc:sldChg>
      <pc:sldChg chg="addSp modSp new">
        <pc:chgData name="JOSE ANTONIO RODRIGUEZ GALLEGO" userId="39396c01-5abc-4fc3-bee7-67a212516807" providerId="ADAL" clId="{743CF729-0C18-4865-9505-0FC9734BA83E}" dt="2024-03-20T12:40:39.848" v="582" actId="1076"/>
        <pc:sldMkLst>
          <pc:docMk/>
          <pc:sldMk cId="163247502" sldId="268"/>
        </pc:sldMkLst>
        <pc:picChg chg="add mod">
          <ac:chgData name="JOSE ANTONIO RODRIGUEZ GALLEGO" userId="39396c01-5abc-4fc3-bee7-67a212516807" providerId="ADAL" clId="{743CF729-0C18-4865-9505-0FC9734BA83E}" dt="2024-03-20T12:40:39.848" v="582" actId="1076"/>
          <ac:picMkLst>
            <pc:docMk/>
            <pc:sldMk cId="163247502" sldId="268"/>
            <ac:picMk id="6146" creationId="{C3C8B4F8-E03B-2BF5-C5F5-EAE21AA82218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2:42:01.787" v="600" actId="1076"/>
        <pc:sldMkLst>
          <pc:docMk/>
          <pc:sldMk cId="2388476113" sldId="269"/>
        </pc:sldMkLst>
        <pc:spChg chg="del mod">
          <ac:chgData name="JOSE ANTONIO RODRIGUEZ GALLEGO" userId="39396c01-5abc-4fc3-bee7-67a212516807" providerId="ADAL" clId="{743CF729-0C18-4865-9505-0FC9734BA83E}" dt="2024-03-20T12:41:22.668" v="596" actId="478"/>
          <ac:spMkLst>
            <pc:docMk/>
            <pc:sldMk cId="2388476113" sldId="269"/>
            <ac:spMk id="2" creationId="{C6FE6CBB-FAF2-0203-91CB-0E1F332CEB42}"/>
          </ac:spMkLst>
        </pc:spChg>
        <pc:spChg chg="del">
          <ac:chgData name="JOSE ANTONIO RODRIGUEZ GALLEGO" userId="39396c01-5abc-4fc3-bee7-67a212516807" providerId="ADAL" clId="{743CF729-0C18-4865-9505-0FC9734BA83E}" dt="2024-03-20T12:41:26.197" v="598" actId="478"/>
          <ac:spMkLst>
            <pc:docMk/>
            <pc:sldMk cId="2388476113" sldId="269"/>
            <ac:spMk id="3" creationId="{B542830F-29DA-58E0-1DB0-D81703D5ECBE}"/>
          </ac:spMkLst>
        </pc:spChg>
        <pc:spChg chg="add del mod">
          <ac:chgData name="JOSE ANTONIO RODRIGUEZ GALLEGO" userId="39396c01-5abc-4fc3-bee7-67a212516807" providerId="ADAL" clId="{743CF729-0C18-4865-9505-0FC9734BA83E}" dt="2024-03-20T12:41:24.967" v="597" actId="478"/>
          <ac:spMkLst>
            <pc:docMk/>
            <pc:sldMk cId="2388476113" sldId="269"/>
            <ac:spMk id="6" creationId="{814052F2-DB48-7269-C07F-32BA459A9487}"/>
          </ac:spMkLst>
        </pc:spChg>
        <pc:spChg chg="add mod">
          <ac:chgData name="JOSE ANTONIO RODRIGUEZ GALLEGO" userId="39396c01-5abc-4fc3-bee7-67a212516807" providerId="ADAL" clId="{743CF729-0C18-4865-9505-0FC9734BA83E}" dt="2024-03-20T12:42:01.787" v="600" actId="1076"/>
          <ac:spMkLst>
            <pc:docMk/>
            <pc:sldMk cId="2388476113" sldId="269"/>
            <ac:spMk id="7" creationId="{4A85BE42-1596-BAA6-60B6-2CB5811F80C1}"/>
          </ac:spMkLst>
        </pc:spChg>
        <pc:picChg chg="add mod">
          <ac:chgData name="JOSE ANTONIO RODRIGUEZ GALLEGO" userId="39396c01-5abc-4fc3-bee7-67a212516807" providerId="ADAL" clId="{743CF729-0C18-4865-9505-0FC9734BA83E}" dt="2024-03-20T12:41:15.458" v="590" actId="1076"/>
          <ac:picMkLst>
            <pc:docMk/>
            <pc:sldMk cId="2388476113" sldId="269"/>
            <ac:picMk id="4" creationId="{901ABB6E-F573-27E1-195E-7AC9EFFE1F11}"/>
          </ac:picMkLst>
        </pc:picChg>
        <pc:picChg chg="add mod">
          <ac:chgData name="JOSE ANTONIO RODRIGUEZ GALLEGO" userId="39396c01-5abc-4fc3-bee7-67a212516807" providerId="ADAL" clId="{743CF729-0C18-4865-9505-0FC9734BA83E}" dt="2024-03-20T12:41:16.327" v="591" actId="1076"/>
          <ac:picMkLst>
            <pc:docMk/>
            <pc:sldMk cId="2388476113" sldId="269"/>
            <ac:picMk id="7170" creationId="{BFE888D2-D839-71F6-63F6-B219E23BB79C}"/>
          </ac:picMkLst>
        </pc:picChg>
      </pc:sldChg>
      <pc:sldChg chg="modSp new mod ord">
        <pc:chgData name="JOSE ANTONIO RODRIGUEZ GALLEGO" userId="39396c01-5abc-4fc3-bee7-67a212516807" providerId="ADAL" clId="{743CF729-0C18-4865-9505-0FC9734BA83E}" dt="2024-03-20T13:10:34.918" v="1366" actId="20577"/>
        <pc:sldMkLst>
          <pc:docMk/>
          <pc:sldMk cId="1380492841" sldId="270"/>
        </pc:sldMkLst>
        <pc:spChg chg="mod">
          <ac:chgData name="JOSE ANTONIO RODRIGUEZ GALLEGO" userId="39396c01-5abc-4fc3-bee7-67a212516807" providerId="ADAL" clId="{743CF729-0C18-4865-9505-0FC9734BA83E}" dt="2024-03-20T12:42:21.448" v="611" actId="20577"/>
          <ac:spMkLst>
            <pc:docMk/>
            <pc:sldMk cId="1380492841" sldId="270"/>
            <ac:spMk id="2" creationId="{C2D09173-A74F-2550-BAA2-75E4C54A0A74}"/>
          </ac:spMkLst>
        </pc:spChg>
        <pc:spChg chg="mod">
          <ac:chgData name="JOSE ANTONIO RODRIGUEZ GALLEGO" userId="39396c01-5abc-4fc3-bee7-67a212516807" providerId="ADAL" clId="{743CF729-0C18-4865-9505-0FC9734BA83E}" dt="2024-03-20T13:10:34.918" v="1366" actId="20577"/>
          <ac:spMkLst>
            <pc:docMk/>
            <pc:sldMk cId="1380492841" sldId="270"/>
            <ac:spMk id="3" creationId="{9E897C1C-178C-069A-6AB1-D6749CB9B2EB}"/>
          </ac:spMkLst>
        </pc:spChg>
      </pc:sldChg>
      <pc:sldChg chg="new del">
        <pc:chgData name="JOSE ANTONIO RODRIGUEZ GALLEGO" userId="39396c01-5abc-4fc3-bee7-67a212516807" providerId="ADAL" clId="{743CF729-0C18-4865-9505-0FC9734BA83E}" dt="2024-03-20T13:23:38.205" v="1678" actId="47"/>
        <pc:sldMkLst>
          <pc:docMk/>
          <pc:sldMk cId="1592569151" sldId="271"/>
        </pc:sldMkLst>
      </pc:sldChg>
      <pc:sldChg chg="modSp new mod">
        <pc:chgData name="JOSE ANTONIO RODRIGUEZ GALLEGO" userId="39396c01-5abc-4fc3-bee7-67a212516807" providerId="ADAL" clId="{743CF729-0C18-4865-9505-0FC9734BA83E}" dt="2024-03-20T13:06:52.298" v="1273" actId="20577"/>
        <pc:sldMkLst>
          <pc:docMk/>
          <pc:sldMk cId="1054297538" sldId="272"/>
        </pc:sldMkLst>
        <pc:spChg chg="mod">
          <ac:chgData name="JOSE ANTONIO RODRIGUEZ GALLEGO" userId="39396c01-5abc-4fc3-bee7-67a212516807" providerId="ADAL" clId="{743CF729-0C18-4865-9505-0FC9734BA83E}" dt="2024-03-20T12:45:35.237" v="785" actId="20577"/>
          <ac:spMkLst>
            <pc:docMk/>
            <pc:sldMk cId="1054297538" sldId="272"/>
            <ac:spMk id="2" creationId="{DCF5B48F-64A9-ED70-B595-98893E2EF845}"/>
          </ac:spMkLst>
        </pc:spChg>
        <pc:spChg chg="mod">
          <ac:chgData name="JOSE ANTONIO RODRIGUEZ GALLEGO" userId="39396c01-5abc-4fc3-bee7-67a212516807" providerId="ADAL" clId="{743CF729-0C18-4865-9505-0FC9734BA83E}" dt="2024-03-20T13:06:52.298" v="1273" actId="20577"/>
          <ac:spMkLst>
            <pc:docMk/>
            <pc:sldMk cId="1054297538" sldId="272"/>
            <ac:spMk id="3" creationId="{D75C27B3-BC60-F6BE-A26A-C25C4F395E55}"/>
          </ac:spMkLst>
        </pc:spChg>
      </pc:sldChg>
      <pc:sldChg chg="new del">
        <pc:chgData name="JOSE ANTONIO RODRIGUEZ GALLEGO" userId="39396c01-5abc-4fc3-bee7-67a212516807" providerId="ADAL" clId="{743CF729-0C18-4865-9505-0FC9734BA83E}" dt="2024-03-20T12:45:21.717" v="760" actId="47"/>
        <pc:sldMkLst>
          <pc:docMk/>
          <pc:sldMk cId="1098468186" sldId="272"/>
        </pc:sldMkLst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47:09.837" v="835" actId="1076"/>
        <pc:sldMkLst>
          <pc:docMk/>
          <pc:sldMk cId="3048125158" sldId="273"/>
        </pc:sldMkLst>
        <pc:spChg chg="del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2" creationId="{65F554E9-FB88-81DB-6569-09C3FC2489A6}"/>
          </ac:spMkLst>
        </pc:spChg>
        <pc:spChg chg="del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3" creationId="{6FD45D56-3537-5D61-343C-6CBB34DA23D9}"/>
          </ac:spMkLst>
        </pc:spChg>
        <pc:spChg chg="add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4" creationId="{CEFD6671-047F-C0B0-AA17-2C4CB3F4036F}"/>
          </ac:spMkLst>
        </pc:spChg>
        <pc:spChg chg="add mod ord">
          <ac:chgData name="JOSE ANTONIO RODRIGUEZ GALLEGO" userId="39396c01-5abc-4fc3-bee7-67a212516807" providerId="ADAL" clId="{743CF729-0C18-4865-9505-0FC9734BA83E}" dt="2024-03-20T12:46:17.888" v="827" actId="700"/>
          <ac:spMkLst>
            <pc:docMk/>
            <pc:sldMk cId="3048125158" sldId="273"/>
            <ac:spMk id="5" creationId="{AF3FA727-09FE-AD1B-3DA0-B5F9CA9603DF}"/>
          </ac:spMkLst>
        </pc:spChg>
        <pc:picChg chg="add mod">
          <ac:chgData name="JOSE ANTONIO RODRIGUEZ GALLEGO" userId="39396c01-5abc-4fc3-bee7-67a212516807" providerId="ADAL" clId="{743CF729-0C18-4865-9505-0FC9734BA83E}" dt="2024-03-20T12:47:09.837" v="835" actId="1076"/>
          <ac:picMkLst>
            <pc:docMk/>
            <pc:sldMk cId="3048125158" sldId="273"/>
            <ac:picMk id="7" creationId="{7B58B790-0184-F0E7-B160-887573BD320A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2:51:11.898" v="967" actId="1076"/>
        <pc:sldMkLst>
          <pc:docMk/>
          <pc:sldMk cId="832405760" sldId="274"/>
        </pc:sldMkLst>
        <pc:spChg chg="del">
          <ac:chgData name="JOSE ANTONIO RODRIGUEZ GALLEGO" userId="39396c01-5abc-4fc3-bee7-67a212516807" providerId="ADAL" clId="{743CF729-0C18-4865-9505-0FC9734BA83E}" dt="2024-03-20T12:48:08.968" v="841" actId="478"/>
          <ac:spMkLst>
            <pc:docMk/>
            <pc:sldMk cId="832405760" sldId="274"/>
            <ac:spMk id="2" creationId="{E69FF7BD-4126-BAB3-9264-62FC1BAEB5FD}"/>
          </ac:spMkLst>
        </pc:spChg>
        <pc:spChg chg="del mod">
          <ac:chgData name="JOSE ANTONIO RODRIGUEZ GALLEGO" userId="39396c01-5abc-4fc3-bee7-67a212516807" providerId="ADAL" clId="{743CF729-0C18-4865-9505-0FC9734BA83E}" dt="2024-03-20T12:48:06.888" v="840" actId="478"/>
          <ac:spMkLst>
            <pc:docMk/>
            <pc:sldMk cId="832405760" sldId="274"/>
            <ac:spMk id="3" creationId="{83372C09-ED05-CB7C-1C97-3D17B09C7F50}"/>
          </ac:spMkLst>
        </pc:spChg>
        <pc:spChg chg="add mod">
          <ac:chgData name="JOSE ANTONIO RODRIGUEZ GALLEGO" userId="39396c01-5abc-4fc3-bee7-67a212516807" providerId="ADAL" clId="{743CF729-0C18-4865-9505-0FC9734BA83E}" dt="2024-03-20T12:48:23.598" v="844" actId="208"/>
          <ac:spMkLst>
            <pc:docMk/>
            <pc:sldMk cId="832405760" sldId="274"/>
            <ac:spMk id="4" creationId="{4DF6CC74-C4D0-A40C-9B7D-13E9C809F8B8}"/>
          </ac:spMkLst>
        </pc:spChg>
        <pc:picChg chg="add mod">
          <ac:chgData name="JOSE ANTONIO RODRIGUEZ GALLEGO" userId="39396c01-5abc-4fc3-bee7-67a212516807" providerId="ADAL" clId="{743CF729-0C18-4865-9505-0FC9734BA83E}" dt="2024-03-20T12:48:00.977" v="839"/>
          <ac:picMkLst>
            <pc:docMk/>
            <pc:sldMk cId="832405760" sldId="274"/>
            <ac:picMk id="8194" creationId="{FB1D2D43-1C47-9085-067F-826D4C2AE7F5}"/>
          </ac:picMkLst>
        </pc:picChg>
        <pc:picChg chg="add mod">
          <ac:chgData name="JOSE ANTONIO RODRIGUEZ GALLEGO" userId="39396c01-5abc-4fc3-bee7-67a212516807" providerId="ADAL" clId="{743CF729-0C18-4865-9505-0FC9734BA83E}" dt="2024-03-20T12:50:23.888" v="957" actId="1076"/>
          <ac:picMkLst>
            <pc:docMk/>
            <pc:sldMk cId="832405760" sldId="274"/>
            <ac:picMk id="8196" creationId="{A31208BB-428D-E9D5-5971-7F4ACFE69DD2}"/>
          </ac:picMkLst>
        </pc:picChg>
        <pc:picChg chg="add del mod">
          <ac:chgData name="JOSE ANTONIO RODRIGUEZ GALLEGO" userId="39396c01-5abc-4fc3-bee7-67a212516807" providerId="ADAL" clId="{743CF729-0C18-4865-9505-0FC9734BA83E}" dt="2024-03-20T12:50:38.178" v="959" actId="478"/>
          <ac:picMkLst>
            <pc:docMk/>
            <pc:sldMk cId="832405760" sldId="274"/>
            <ac:picMk id="8198" creationId="{36EB85E6-B1B7-E736-5576-C0B1194F8B1C}"/>
          </ac:picMkLst>
        </pc:picChg>
        <pc:picChg chg="add del mod">
          <ac:chgData name="JOSE ANTONIO RODRIGUEZ GALLEGO" userId="39396c01-5abc-4fc3-bee7-67a212516807" providerId="ADAL" clId="{743CF729-0C18-4865-9505-0FC9734BA83E}" dt="2024-03-20T12:51:11.898" v="967" actId="1076"/>
          <ac:picMkLst>
            <pc:docMk/>
            <pc:sldMk cId="832405760" sldId="274"/>
            <ac:picMk id="8200" creationId="{81FA03C0-29C4-ADEF-540C-91B2C8110E96}"/>
          </ac:picMkLst>
        </pc:picChg>
        <pc:picChg chg="add del mod">
          <ac:chgData name="JOSE ANTONIO RODRIGUEZ GALLEGO" userId="39396c01-5abc-4fc3-bee7-67a212516807" providerId="ADAL" clId="{743CF729-0C18-4865-9505-0FC9734BA83E}" dt="2024-03-20T12:51:05.051" v="965" actId="478"/>
          <ac:picMkLst>
            <pc:docMk/>
            <pc:sldMk cId="832405760" sldId="274"/>
            <ac:picMk id="8202" creationId="{37BFD0B4-3309-7613-8B3B-D0F55802DDAC}"/>
          </ac:picMkLst>
        </pc:picChg>
      </pc:sldChg>
      <pc:sldChg chg="modSp new mod">
        <pc:chgData name="JOSE ANTONIO RODRIGUEZ GALLEGO" userId="39396c01-5abc-4fc3-bee7-67a212516807" providerId="ADAL" clId="{743CF729-0C18-4865-9505-0FC9734BA83E}" dt="2024-03-20T13:19:51.917" v="1517" actId="20577"/>
        <pc:sldMkLst>
          <pc:docMk/>
          <pc:sldMk cId="2883909251" sldId="275"/>
        </pc:sldMkLst>
        <pc:spChg chg="mod">
          <ac:chgData name="JOSE ANTONIO RODRIGUEZ GALLEGO" userId="39396c01-5abc-4fc3-bee7-67a212516807" providerId="ADAL" clId="{743CF729-0C18-4865-9505-0FC9734BA83E}" dt="2024-03-20T13:05:25.768" v="1247" actId="20577"/>
          <ac:spMkLst>
            <pc:docMk/>
            <pc:sldMk cId="2883909251" sldId="275"/>
            <ac:spMk id="2" creationId="{D851610C-79B9-FD72-60AC-ACCE7A6EB55E}"/>
          </ac:spMkLst>
        </pc:spChg>
        <pc:spChg chg="mod">
          <ac:chgData name="JOSE ANTONIO RODRIGUEZ GALLEGO" userId="39396c01-5abc-4fc3-bee7-67a212516807" providerId="ADAL" clId="{743CF729-0C18-4865-9505-0FC9734BA83E}" dt="2024-03-20T13:19:51.917" v="1517" actId="20577"/>
          <ac:spMkLst>
            <pc:docMk/>
            <pc:sldMk cId="2883909251" sldId="275"/>
            <ac:spMk id="3" creationId="{FCB15263-C419-FDD0-7361-5E67D3B9815C}"/>
          </ac:spMkLst>
        </pc:spChg>
      </pc:sldChg>
      <pc:sldChg chg="modSp add mod ord">
        <pc:chgData name="JOSE ANTONIO RODRIGUEZ GALLEGO" userId="39396c01-5abc-4fc3-bee7-67a212516807" providerId="ADAL" clId="{743CF729-0C18-4865-9505-0FC9734BA83E}" dt="2024-03-20T12:49:15.378" v="896" actId="6549"/>
        <pc:sldMkLst>
          <pc:docMk/>
          <pc:sldMk cId="3958150889" sldId="276"/>
        </pc:sldMkLst>
        <pc:spChg chg="mod">
          <ac:chgData name="JOSE ANTONIO RODRIGUEZ GALLEGO" userId="39396c01-5abc-4fc3-bee7-67a212516807" providerId="ADAL" clId="{743CF729-0C18-4865-9505-0FC9734BA83E}" dt="2024-03-20T12:48:44.248" v="859" actId="20577"/>
          <ac:spMkLst>
            <pc:docMk/>
            <pc:sldMk cId="3958150889" sldId="276"/>
            <ac:spMk id="2" creationId="{DCF5B48F-64A9-ED70-B595-98893E2EF845}"/>
          </ac:spMkLst>
        </pc:spChg>
        <pc:spChg chg="mod">
          <ac:chgData name="JOSE ANTONIO RODRIGUEZ GALLEGO" userId="39396c01-5abc-4fc3-bee7-67a212516807" providerId="ADAL" clId="{743CF729-0C18-4865-9505-0FC9734BA83E}" dt="2024-03-20T12:49:15.378" v="896" actId="6549"/>
          <ac:spMkLst>
            <pc:docMk/>
            <pc:sldMk cId="3958150889" sldId="276"/>
            <ac:spMk id="3" creationId="{D75C27B3-BC60-F6BE-A26A-C25C4F395E55}"/>
          </ac:spMkLst>
        </pc:spChg>
      </pc:sldChg>
      <pc:sldChg chg="addSp modSp new mod">
        <pc:chgData name="JOSE ANTONIO RODRIGUEZ GALLEGO" userId="39396c01-5abc-4fc3-bee7-67a212516807" providerId="ADAL" clId="{743CF729-0C18-4865-9505-0FC9734BA83E}" dt="2024-03-20T12:56:08.598" v="1048"/>
        <pc:sldMkLst>
          <pc:docMk/>
          <pc:sldMk cId="2062379011" sldId="277"/>
        </pc:sldMkLst>
        <pc:spChg chg="mod">
          <ac:chgData name="JOSE ANTONIO RODRIGUEZ GALLEGO" userId="39396c01-5abc-4fc3-bee7-67a212516807" providerId="ADAL" clId="{743CF729-0C18-4865-9505-0FC9734BA83E}" dt="2024-03-20T12:56:08.598" v="1048"/>
          <ac:spMkLst>
            <pc:docMk/>
            <pc:sldMk cId="2062379011" sldId="277"/>
            <ac:spMk id="3" creationId="{6541EE06-F090-CE99-3CCB-D0D11499EB7A}"/>
          </ac:spMkLst>
        </pc:spChg>
        <pc:picChg chg="add">
          <ac:chgData name="JOSE ANTONIO RODRIGUEZ GALLEGO" userId="39396c01-5abc-4fc3-bee7-67a212516807" providerId="ADAL" clId="{743CF729-0C18-4865-9505-0FC9734BA83E}" dt="2024-03-20T12:52:03.428" v="969" actId="22"/>
          <ac:picMkLst>
            <pc:docMk/>
            <pc:sldMk cId="2062379011" sldId="277"/>
            <ac:picMk id="5" creationId="{EB625151-35EE-3439-0BC6-040A9D5FA607}"/>
          </ac:picMkLst>
        </pc:picChg>
      </pc:sldChg>
      <pc:sldChg chg="new del">
        <pc:chgData name="JOSE ANTONIO RODRIGUEZ GALLEGO" userId="39396c01-5abc-4fc3-bee7-67a212516807" providerId="ADAL" clId="{743CF729-0C18-4865-9505-0FC9734BA83E}" dt="2024-03-20T12:52:19.547" v="974" actId="47"/>
        <pc:sldMkLst>
          <pc:docMk/>
          <pc:sldMk cId="3500976026" sldId="278"/>
        </pc:sldMkLst>
      </pc:sldChg>
      <pc:sldChg chg="addSp modSp add mod ord">
        <pc:chgData name="JOSE ANTONIO RODRIGUEZ GALLEGO" userId="39396c01-5abc-4fc3-bee7-67a212516807" providerId="ADAL" clId="{743CF729-0C18-4865-9505-0FC9734BA83E}" dt="2024-03-20T12:53:08.948" v="987" actId="1076"/>
        <pc:sldMkLst>
          <pc:docMk/>
          <pc:sldMk cId="3271339675" sldId="279"/>
        </pc:sldMkLst>
        <pc:spChg chg="add mod">
          <ac:chgData name="JOSE ANTONIO RODRIGUEZ GALLEGO" userId="39396c01-5abc-4fc3-bee7-67a212516807" providerId="ADAL" clId="{743CF729-0C18-4865-9505-0FC9734BA83E}" dt="2024-03-20T12:53:00.088" v="983" actId="13822"/>
          <ac:spMkLst>
            <pc:docMk/>
            <pc:sldMk cId="3271339675" sldId="279"/>
            <ac:spMk id="2" creationId="{241D61FC-DDEA-6553-F1F2-411C3AE2EB86}"/>
          </ac:spMkLst>
        </pc:spChg>
        <pc:spChg chg="add mod">
          <ac:chgData name="JOSE ANTONIO RODRIGUEZ GALLEGO" userId="39396c01-5abc-4fc3-bee7-67a212516807" providerId="ADAL" clId="{743CF729-0C18-4865-9505-0FC9734BA83E}" dt="2024-03-20T12:53:03.568" v="985" actId="1076"/>
          <ac:spMkLst>
            <pc:docMk/>
            <pc:sldMk cId="3271339675" sldId="279"/>
            <ac:spMk id="3" creationId="{451489F5-1FBF-C0B8-EDF6-DC9D23178374}"/>
          </ac:spMkLst>
        </pc:spChg>
        <pc:spChg chg="add mod">
          <ac:chgData name="JOSE ANTONIO RODRIGUEZ GALLEGO" userId="39396c01-5abc-4fc3-bee7-67a212516807" providerId="ADAL" clId="{743CF729-0C18-4865-9505-0FC9734BA83E}" dt="2024-03-20T12:53:08.948" v="987" actId="1076"/>
          <ac:spMkLst>
            <pc:docMk/>
            <pc:sldMk cId="3271339675" sldId="279"/>
            <ac:spMk id="6" creationId="{A7DD83E7-99E8-BBC4-DBC5-F3C3151CD8A8}"/>
          </ac:spMkLst>
        </pc:spChg>
        <pc:picChg chg="mod modCrop">
          <ac:chgData name="JOSE ANTONIO RODRIGUEZ GALLEGO" userId="39396c01-5abc-4fc3-bee7-67a212516807" providerId="ADAL" clId="{743CF729-0C18-4865-9505-0FC9734BA83E}" dt="2024-03-20T12:52:34.268" v="978" actId="1076"/>
          <ac:picMkLst>
            <pc:docMk/>
            <pc:sldMk cId="3271339675" sldId="279"/>
            <ac:picMk id="7" creationId="{7B58B790-0184-F0E7-B160-887573BD320A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2:54:01.548" v="1010" actId="478"/>
        <pc:sldMkLst>
          <pc:docMk/>
          <pc:sldMk cId="4260707025" sldId="280"/>
        </pc:sldMkLst>
        <pc:spChg chg="mod">
          <ac:chgData name="JOSE ANTONIO RODRIGUEZ GALLEGO" userId="39396c01-5abc-4fc3-bee7-67a212516807" providerId="ADAL" clId="{743CF729-0C18-4865-9505-0FC9734BA83E}" dt="2024-03-20T12:53:58.558" v="1009" actId="20577"/>
          <ac:spMkLst>
            <pc:docMk/>
            <pc:sldMk cId="4260707025" sldId="280"/>
            <ac:spMk id="2" creationId="{729680F4-9E42-57E6-4BE0-34362F556D8E}"/>
          </ac:spMkLst>
        </pc:spChg>
        <pc:spChg chg="del">
          <ac:chgData name="JOSE ANTONIO RODRIGUEZ GALLEGO" userId="39396c01-5abc-4fc3-bee7-67a212516807" providerId="ADAL" clId="{743CF729-0C18-4865-9505-0FC9734BA83E}" dt="2024-03-20T12:54:01.548" v="1010" actId="478"/>
          <ac:spMkLst>
            <pc:docMk/>
            <pc:sldMk cId="4260707025" sldId="280"/>
            <ac:spMk id="3" creationId="{222FBBF9-077E-56D6-D181-C373D8DC11F2}"/>
          </ac:spMkLst>
        </pc:spChg>
        <pc:picChg chg="add">
          <ac:chgData name="JOSE ANTONIO RODRIGUEZ GALLEGO" userId="39396c01-5abc-4fc3-bee7-67a212516807" providerId="ADAL" clId="{743CF729-0C18-4865-9505-0FC9734BA83E}" dt="2024-03-20T12:53:52.398" v="989" actId="22"/>
          <ac:picMkLst>
            <pc:docMk/>
            <pc:sldMk cId="4260707025" sldId="280"/>
            <ac:picMk id="5" creationId="{4EA8E9AA-9150-4372-68C8-3EAF3ECAA647}"/>
          </ac:picMkLst>
        </pc:picChg>
      </pc:sldChg>
      <pc:sldChg chg="addSp delSp modSp add mod ord">
        <pc:chgData name="JOSE ANTONIO RODRIGUEZ GALLEGO" userId="39396c01-5abc-4fc3-bee7-67a212516807" providerId="ADAL" clId="{743CF729-0C18-4865-9505-0FC9734BA83E}" dt="2024-03-20T12:55:43.228" v="1047" actId="1076"/>
        <pc:sldMkLst>
          <pc:docMk/>
          <pc:sldMk cId="4225610177" sldId="281"/>
        </pc:sldMkLst>
        <pc:spChg chg="mod">
          <ac:chgData name="JOSE ANTONIO RODRIGUEZ GALLEGO" userId="39396c01-5abc-4fc3-bee7-67a212516807" providerId="ADAL" clId="{743CF729-0C18-4865-9505-0FC9734BA83E}" dt="2024-03-20T12:54:41.988" v="1025" actId="20577"/>
          <ac:spMkLst>
            <pc:docMk/>
            <pc:sldMk cId="4225610177" sldId="281"/>
            <ac:spMk id="2" creationId="{729680F4-9E42-57E6-4BE0-34362F556D8E}"/>
          </ac:spMkLst>
        </pc:spChg>
        <pc:picChg chg="del">
          <ac:chgData name="JOSE ANTONIO RODRIGUEZ GALLEGO" userId="39396c01-5abc-4fc3-bee7-67a212516807" providerId="ADAL" clId="{743CF729-0C18-4865-9505-0FC9734BA83E}" dt="2024-03-20T12:54:48.988" v="1026" actId="478"/>
          <ac:picMkLst>
            <pc:docMk/>
            <pc:sldMk cId="4225610177" sldId="281"/>
            <ac:picMk id="5" creationId="{4EA8E9AA-9150-4372-68C8-3EAF3ECAA647}"/>
          </ac:picMkLst>
        </pc:picChg>
        <pc:picChg chg="add mod">
          <ac:chgData name="JOSE ANTONIO RODRIGUEZ GALLEGO" userId="39396c01-5abc-4fc3-bee7-67a212516807" providerId="ADAL" clId="{743CF729-0C18-4865-9505-0FC9734BA83E}" dt="2024-03-20T12:55:43.228" v="1047" actId="1076"/>
          <ac:picMkLst>
            <pc:docMk/>
            <pc:sldMk cId="4225610177" sldId="281"/>
            <ac:picMk id="9218" creationId="{C1E493F8-361C-6A19-1503-68618F4A516F}"/>
          </ac:picMkLst>
        </pc:picChg>
        <pc:picChg chg="add mod">
          <ac:chgData name="JOSE ANTONIO RODRIGUEZ GALLEGO" userId="39396c01-5abc-4fc3-bee7-67a212516807" providerId="ADAL" clId="{743CF729-0C18-4865-9505-0FC9734BA83E}" dt="2024-03-20T12:55:39.418" v="1046" actId="1076"/>
          <ac:picMkLst>
            <pc:docMk/>
            <pc:sldMk cId="4225610177" sldId="281"/>
            <ac:picMk id="9220" creationId="{5BF91E0B-7462-F363-DE22-9D9DBAC6CCFD}"/>
          </ac:picMkLst>
        </pc:picChg>
        <pc:picChg chg="add mod">
          <ac:chgData name="JOSE ANTONIO RODRIGUEZ GALLEGO" userId="39396c01-5abc-4fc3-bee7-67a212516807" providerId="ADAL" clId="{743CF729-0C18-4865-9505-0FC9734BA83E}" dt="2024-03-20T12:55:37.618" v="1045" actId="1076"/>
          <ac:picMkLst>
            <pc:docMk/>
            <pc:sldMk cId="4225610177" sldId="281"/>
            <ac:picMk id="9222" creationId="{5B9BFF41-EB0D-35E3-6B72-2B3F8A38667C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2:56:52.018" v="1078" actId="2711"/>
        <pc:sldMkLst>
          <pc:docMk/>
          <pc:sldMk cId="1740486011" sldId="282"/>
        </pc:sldMkLst>
        <pc:spChg chg="mod ord">
          <ac:chgData name="JOSE ANTONIO RODRIGUEZ GALLEGO" userId="39396c01-5abc-4fc3-bee7-67a212516807" providerId="ADAL" clId="{743CF729-0C18-4865-9505-0FC9734BA83E}" dt="2024-03-20T12:56:52.018" v="1078" actId="2711"/>
          <ac:spMkLst>
            <pc:docMk/>
            <pc:sldMk cId="1740486011" sldId="282"/>
            <ac:spMk id="2" creationId="{2BF7B407-8102-378B-04DE-74BE9D81DCAA}"/>
          </ac:spMkLst>
        </pc:spChg>
        <pc:spChg chg="del mod ord">
          <ac:chgData name="JOSE ANTONIO RODRIGUEZ GALLEGO" userId="39396c01-5abc-4fc3-bee7-67a212516807" providerId="ADAL" clId="{743CF729-0C18-4865-9505-0FC9734BA83E}" dt="2024-03-20T12:56:47.288" v="1077" actId="700"/>
          <ac:spMkLst>
            <pc:docMk/>
            <pc:sldMk cId="1740486011" sldId="282"/>
            <ac:spMk id="3" creationId="{61A5E3A4-15BB-AE0A-DD9F-9BFC40D6A9BD}"/>
          </ac:spMkLst>
        </pc:spChg>
        <pc:spChg chg="add mod ord">
          <ac:chgData name="JOSE ANTONIO RODRIGUEZ GALLEGO" userId="39396c01-5abc-4fc3-bee7-67a212516807" providerId="ADAL" clId="{743CF729-0C18-4865-9505-0FC9734BA83E}" dt="2024-03-20T12:56:47.288" v="1077" actId="700"/>
          <ac:spMkLst>
            <pc:docMk/>
            <pc:sldMk cId="1740486011" sldId="282"/>
            <ac:spMk id="4" creationId="{F92F6276-868B-30AA-4DE3-D99BFABA7B36}"/>
          </ac:spMkLst>
        </pc:spChg>
      </pc:sldChg>
      <pc:sldChg chg="addSp delSp modSp new mod">
        <pc:chgData name="JOSE ANTONIO RODRIGUEZ GALLEGO" userId="39396c01-5abc-4fc3-bee7-67a212516807" providerId="ADAL" clId="{743CF729-0C18-4865-9505-0FC9734BA83E}" dt="2024-03-20T12:58:07.998" v="1148" actId="1076"/>
        <pc:sldMkLst>
          <pc:docMk/>
          <pc:sldMk cId="746052537" sldId="283"/>
        </pc:sldMkLst>
        <pc:spChg chg="del">
          <ac:chgData name="JOSE ANTONIO RODRIGUEZ GALLEGO" userId="39396c01-5abc-4fc3-bee7-67a212516807" providerId="ADAL" clId="{743CF729-0C18-4865-9505-0FC9734BA83E}" dt="2024-03-20T12:57:30.538" v="1137" actId="478"/>
          <ac:spMkLst>
            <pc:docMk/>
            <pc:sldMk cId="746052537" sldId="283"/>
            <ac:spMk id="2" creationId="{F1B11B6E-C52A-30C4-E43F-F0ABAE5967A5}"/>
          </ac:spMkLst>
        </pc:spChg>
        <pc:spChg chg="del">
          <ac:chgData name="JOSE ANTONIO RODRIGUEZ GALLEGO" userId="39396c01-5abc-4fc3-bee7-67a212516807" providerId="ADAL" clId="{743CF729-0C18-4865-9505-0FC9734BA83E}" dt="2024-03-20T12:57:32.068" v="1138" actId="478"/>
          <ac:spMkLst>
            <pc:docMk/>
            <pc:sldMk cId="746052537" sldId="283"/>
            <ac:spMk id="3" creationId="{0A3A8CC0-0049-079F-AFFA-C55A9DB460CF}"/>
          </ac:spMkLst>
        </pc:spChg>
        <pc:picChg chg="add mod">
          <ac:chgData name="JOSE ANTONIO RODRIGUEZ GALLEGO" userId="39396c01-5abc-4fc3-bee7-67a212516807" providerId="ADAL" clId="{743CF729-0C18-4865-9505-0FC9734BA83E}" dt="2024-03-20T12:58:07.998" v="1148" actId="1076"/>
          <ac:picMkLst>
            <pc:docMk/>
            <pc:sldMk cId="746052537" sldId="283"/>
            <ac:picMk id="4" creationId="{C926D145-3D58-5609-C9BE-866C5902201F}"/>
          </ac:picMkLst>
        </pc:picChg>
        <pc:picChg chg="add del mod">
          <ac:chgData name="JOSE ANTONIO RODRIGUEZ GALLEGO" userId="39396c01-5abc-4fc3-bee7-67a212516807" providerId="ADAL" clId="{743CF729-0C18-4865-9505-0FC9734BA83E}" dt="2024-03-20T12:57:46.298" v="1140" actId="478"/>
          <ac:picMkLst>
            <pc:docMk/>
            <pc:sldMk cId="746052537" sldId="283"/>
            <ac:picMk id="10242" creationId="{551A6449-7476-381B-CB6B-5E5FD16B78E0}"/>
          </ac:picMkLst>
        </pc:picChg>
        <pc:picChg chg="add del mod">
          <ac:chgData name="JOSE ANTONIO RODRIGUEZ GALLEGO" userId="39396c01-5abc-4fc3-bee7-67a212516807" providerId="ADAL" clId="{743CF729-0C18-4865-9505-0FC9734BA83E}" dt="2024-03-20T12:58:01.433" v="1145" actId="478"/>
          <ac:picMkLst>
            <pc:docMk/>
            <pc:sldMk cId="746052537" sldId="283"/>
            <ac:picMk id="10244" creationId="{05234014-335E-8362-C5C9-AF2D8EBF26F4}"/>
          </ac:picMkLst>
        </pc:picChg>
        <pc:picChg chg="add del mod">
          <ac:chgData name="JOSE ANTONIO RODRIGUEZ GALLEGO" userId="39396c01-5abc-4fc3-bee7-67a212516807" providerId="ADAL" clId="{743CF729-0C18-4865-9505-0FC9734BA83E}" dt="2024-03-20T12:58:00.378" v="1144" actId="21"/>
          <ac:picMkLst>
            <pc:docMk/>
            <pc:sldMk cId="746052537" sldId="283"/>
            <ac:picMk id="10246" creationId="{C926D145-3D58-5609-C9BE-866C5902201F}"/>
          </ac:picMkLst>
        </pc:picChg>
      </pc:sldChg>
      <pc:sldChg chg="modSp new mod">
        <pc:chgData name="JOSE ANTONIO RODRIGUEZ GALLEGO" userId="39396c01-5abc-4fc3-bee7-67a212516807" providerId="ADAL" clId="{743CF729-0C18-4865-9505-0FC9734BA83E}" dt="2024-03-20T12:57:19.328" v="1136" actId="2711"/>
        <pc:sldMkLst>
          <pc:docMk/>
          <pc:sldMk cId="830284958" sldId="284"/>
        </pc:sldMkLst>
        <pc:spChg chg="mod">
          <ac:chgData name="JOSE ANTONIO RODRIGUEZ GALLEGO" userId="39396c01-5abc-4fc3-bee7-67a212516807" providerId="ADAL" clId="{743CF729-0C18-4865-9505-0FC9734BA83E}" dt="2024-03-20T12:57:07.658" v="1106" actId="20577"/>
          <ac:spMkLst>
            <pc:docMk/>
            <pc:sldMk cId="830284958" sldId="284"/>
            <ac:spMk id="2" creationId="{76391EBF-F10D-49BC-A7CC-507362B2FB56}"/>
          </ac:spMkLst>
        </pc:spChg>
        <pc:spChg chg="mod">
          <ac:chgData name="JOSE ANTONIO RODRIGUEZ GALLEGO" userId="39396c01-5abc-4fc3-bee7-67a212516807" providerId="ADAL" clId="{743CF729-0C18-4865-9505-0FC9734BA83E}" dt="2024-03-20T12:57:19.328" v="1136" actId="2711"/>
          <ac:spMkLst>
            <pc:docMk/>
            <pc:sldMk cId="830284958" sldId="284"/>
            <ac:spMk id="3" creationId="{D63BE435-ADB9-01F4-F382-2010ED85EE77}"/>
          </ac:spMkLst>
        </pc:spChg>
      </pc:sldChg>
      <pc:sldChg chg="addSp delSp modSp add">
        <pc:chgData name="JOSE ANTONIO RODRIGUEZ GALLEGO" userId="39396c01-5abc-4fc3-bee7-67a212516807" providerId="ADAL" clId="{743CF729-0C18-4865-9505-0FC9734BA83E}" dt="2024-03-20T12:59:04.138" v="1157" actId="1076"/>
        <pc:sldMkLst>
          <pc:docMk/>
          <pc:sldMk cId="983093163" sldId="285"/>
        </pc:sldMkLst>
        <pc:picChg chg="add mod">
          <ac:chgData name="JOSE ANTONIO RODRIGUEZ GALLEGO" userId="39396c01-5abc-4fc3-bee7-67a212516807" providerId="ADAL" clId="{743CF729-0C18-4865-9505-0FC9734BA83E}" dt="2024-03-20T12:59:04.138" v="1157" actId="1076"/>
          <ac:picMkLst>
            <pc:docMk/>
            <pc:sldMk cId="983093163" sldId="285"/>
            <ac:picMk id="2" creationId="{D673EBE9-8B8F-9884-BB4B-21E99D2C2B48}"/>
          </ac:picMkLst>
        </pc:picChg>
        <pc:picChg chg="del">
          <ac:chgData name="JOSE ANTONIO RODRIGUEZ GALLEGO" userId="39396c01-5abc-4fc3-bee7-67a212516807" providerId="ADAL" clId="{743CF729-0C18-4865-9505-0FC9734BA83E}" dt="2024-03-20T12:58:58.150" v="1154" actId="478"/>
          <ac:picMkLst>
            <pc:docMk/>
            <pc:sldMk cId="983093163" sldId="285"/>
            <ac:picMk id="4" creationId="{C926D145-3D58-5609-C9BE-866C5902201F}"/>
          </ac:picMkLst>
        </pc:picChg>
        <pc:picChg chg="add del mod">
          <ac:chgData name="JOSE ANTONIO RODRIGUEZ GALLEGO" userId="39396c01-5abc-4fc3-bee7-67a212516807" providerId="ADAL" clId="{743CF729-0C18-4865-9505-0FC9734BA83E}" dt="2024-03-20T12:58:56.958" v="1153" actId="21"/>
          <ac:picMkLst>
            <pc:docMk/>
            <pc:sldMk cId="983093163" sldId="285"/>
            <ac:picMk id="11266" creationId="{D673EBE9-8B8F-9884-BB4B-21E99D2C2B48}"/>
          </ac:picMkLst>
        </pc:picChg>
      </pc:sldChg>
      <pc:sldChg chg="addSp modSp new">
        <pc:chgData name="JOSE ANTONIO RODRIGUEZ GALLEGO" userId="39396c01-5abc-4fc3-bee7-67a212516807" providerId="ADAL" clId="{743CF729-0C18-4865-9505-0FC9734BA83E}" dt="2024-03-20T12:59:37.888" v="1167" actId="14100"/>
        <pc:sldMkLst>
          <pc:docMk/>
          <pc:sldMk cId="4061885300" sldId="286"/>
        </pc:sldMkLst>
        <pc:spChg chg="mod">
          <ac:chgData name="JOSE ANTONIO RODRIGUEZ GALLEGO" userId="39396c01-5abc-4fc3-bee7-67a212516807" providerId="ADAL" clId="{743CF729-0C18-4865-9505-0FC9734BA83E}" dt="2024-03-20T12:59:14.278" v="1160"/>
          <ac:spMkLst>
            <pc:docMk/>
            <pc:sldMk cId="4061885300" sldId="286"/>
            <ac:spMk id="2" creationId="{0E81B42A-14F9-49BE-FDD7-148F20D46D89}"/>
          </ac:spMkLst>
        </pc:spChg>
        <pc:picChg chg="add mod">
          <ac:chgData name="JOSE ANTONIO RODRIGUEZ GALLEGO" userId="39396c01-5abc-4fc3-bee7-67a212516807" providerId="ADAL" clId="{743CF729-0C18-4865-9505-0FC9734BA83E}" dt="2024-03-20T12:59:14.278" v="1160"/>
          <ac:picMkLst>
            <pc:docMk/>
            <pc:sldMk cId="4061885300" sldId="286"/>
            <ac:picMk id="12290" creationId="{1C897738-6C9D-FEB8-9094-3A55FE04C2D8}"/>
          </ac:picMkLst>
        </pc:picChg>
        <pc:picChg chg="add mod">
          <ac:chgData name="JOSE ANTONIO RODRIGUEZ GALLEGO" userId="39396c01-5abc-4fc3-bee7-67a212516807" providerId="ADAL" clId="{743CF729-0C18-4865-9505-0FC9734BA83E}" dt="2024-03-20T12:59:37.888" v="1167" actId="14100"/>
          <ac:picMkLst>
            <pc:docMk/>
            <pc:sldMk cId="4061885300" sldId="286"/>
            <ac:picMk id="12292" creationId="{831E08B3-6C42-2D6C-C1D5-CDFB5ADE8527}"/>
          </ac:picMkLst>
        </pc:picChg>
      </pc:sldChg>
      <pc:sldChg chg="addSp delSp new mod">
        <pc:chgData name="JOSE ANTONIO RODRIGUEZ GALLEGO" userId="39396c01-5abc-4fc3-bee7-67a212516807" providerId="ADAL" clId="{743CF729-0C18-4865-9505-0FC9734BA83E}" dt="2024-03-20T13:00:52.008" v="1171" actId="478"/>
        <pc:sldMkLst>
          <pc:docMk/>
          <pc:sldMk cId="1780266479" sldId="287"/>
        </pc:sldMkLst>
        <pc:spChg chg="del">
          <ac:chgData name="JOSE ANTONIO RODRIGUEZ GALLEGO" userId="39396c01-5abc-4fc3-bee7-67a212516807" providerId="ADAL" clId="{743CF729-0C18-4865-9505-0FC9734BA83E}" dt="2024-03-20T13:00:51.108" v="1170" actId="478"/>
          <ac:spMkLst>
            <pc:docMk/>
            <pc:sldMk cId="1780266479" sldId="287"/>
            <ac:spMk id="2" creationId="{DCC2CC49-22B8-92B5-D2B3-A6BB4035A574}"/>
          </ac:spMkLst>
        </pc:spChg>
        <pc:spChg chg="del">
          <ac:chgData name="JOSE ANTONIO RODRIGUEZ GALLEGO" userId="39396c01-5abc-4fc3-bee7-67a212516807" providerId="ADAL" clId="{743CF729-0C18-4865-9505-0FC9734BA83E}" dt="2024-03-20T13:00:52.008" v="1171" actId="478"/>
          <ac:spMkLst>
            <pc:docMk/>
            <pc:sldMk cId="1780266479" sldId="287"/>
            <ac:spMk id="3" creationId="{6F017D71-8B92-39C9-4136-E1F89D0BD8A7}"/>
          </ac:spMkLst>
        </pc:spChg>
        <pc:picChg chg="add">
          <ac:chgData name="JOSE ANTONIO RODRIGUEZ GALLEGO" userId="39396c01-5abc-4fc3-bee7-67a212516807" providerId="ADAL" clId="{743CF729-0C18-4865-9505-0FC9734BA83E}" dt="2024-03-20T13:00:27.778" v="1169"/>
          <ac:picMkLst>
            <pc:docMk/>
            <pc:sldMk cId="1780266479" sldId="287"/>
            <ac:picMk id="13314" creationId="{3BB917CF-BC29-4E7A-9D6C-1AB0CE9EBAA2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08:23.928" v="1324" actId="166"/>
        <pc:sldMkLst>
          <pc:docMk/>
          <pc:sldMk cId="74007464" sldId="288"/>
        </pc:sldMkLst>
        <pc:spChg chg="del mod ord">
          <ac:chgData name="JOSE ANTONIO RODRIGUEZ GALLEGO" userId="39396c01-5abc-4fc3-bee7-67a212516807" providerId="ADAL" clId="{743CF729-0C18-4865-9505-0FC9734BA83E}" dt="2024-03-20T13:08:16.503" v="1305" actId="700"/>
          <ac:spMkLst>
            <pc:docMk/>
            <pc:sldMk cId="74007464" sldId="288"/>
            <ac:spMk id="2" creationId="{79CD6849-D3FF-5FF5-C9D2-C2AF61943DB5}"/>
          </ac:spMkLst>
        </pc:spChg>
        <pc:spChg chg="del mod ord">
          <ac:chgData name="JOSE ANTONIO RODRIGUEZ GALLEGO" userId="39396c01-5abc-4fc3-bee7-67a212516807" providerId="ADAL" clId="{743CF729-0C18-4865-9505-0FC9734BA83E}" dt="2024-03-20T13:08:16.503" v="1305" actId="700"/>
          <ac:spMkLst>
            <pc:docMk/>
            <pc:sldMk cId="74007464" sldId="288"/>
            <ac:spMk id="3" creationId="{0EAA333C-D3A5-B813-AFBA-9FA560313085}"/>
          </ac:spMkLst>
        </pc:spChg>
        <pc:spChg chg="add mod">
          <ac:chgData name="JOSE ANTONIO RODRIGUEZ GALLEGO" userId="39396c01-5abc-4fc3-bee7-67a212516807" providerId="ADAL" clId="{743CF729-0C18-4865-9505-0FC9734BA83E}" dt="2024-03-20T13:03:03.758" v="1190" actId="208"/>
          <ac:spMkLst>
            <pc:docMk/>
            <pc:sldMk cId="74007464" sldId="288"/>
            <ac:spMk id="4" creationId="{6C6511D8-B21B-2E16-96CF-DEEB0CBEEED0}"/>
          </ac:spMkLst>
        </pc:spChg>
        <pc:spChg chg="add mod">
          <ac:chgData name="JOSE ANTONIO RODRIGUEZ GALLEGO" userId="39396c01-5abc-4fc3-bee7-67a212516807" providerId="ADAL" clId="{743CF729-0C18-4865-9505-0FC9734BA83E}" dt="2024-03-20T13:03:14.938" v="1194" actId="1076"/>
          <ac:spMkLst>
            <pc:docMk/>
            <pc:sldMk cId="74007464" sldId="288"/>
            <ac:spMk id="5" creationId="{5B3F56A9-80AD-920C-7B0E-66255874AD19}"/>
          </ac:spMkLst>
        </pc:spChg>
        <pc:spChg chg="add mod ord">
          <ac:chgData name="JOSE ANTONIO RODRIGUEZ GALLEGO" userId="39396c01-5abc-4fc3-bee7-67a212516807" providerId="ADAL" clId="{743CF729-0C18-4865-9505-0FC9734BA83E}" dt="2024-03-20T13:08:23.928" v="1324" actId="166"/>
          <ac:spMkLst>
            <pc:docMk/>
            <pc:sldMk cId="74007464" sldId="288"/>
            <ac:spMk id="6" creationId="{B9B03A30-9A2A-8261-6E81-0053A9554C80}"/>
          </ac:spMkLst>
        </pc:spChg>
        <pc:spChg chg="add mod ord">
          <ac:chgData name="JOSE ANTONIO RODRIGUEZ GALLEGO" userId="39396c01-5abc-4fc3-bee7-67a212516807" providerId="ADAL" clId="{743CF729-0C18-4865-9505-0FC9734BA83E}" dt="2024-03-20T13:08:16.503" v="1305" actId="700"/>
          <ac:spMkLst>
            <pc:docMk/>
            <pc:sldMk cId="74007464" sldId="288"/>
            <ac:spMk id="7" creationId="{BBBC5162-A3D4-545B-AA40-1F16A8143611}"/>
          </ac:spMkLst>
        </pc:spChg>
        <pc:picChg chg="add mod">
          <ac:chgData name="JOSE ANTONIO RODRIGUEZ GALLEGO" userId="39396c01-5abc-4fc3-bee7-67a212516807" providerId="ADAL" clId="{743CF729-0C18-4865-9505-0FC9734BA83E}" dt="2024-03-20T13:08:09.603" v="1304" actId="732"/>
          <ac:picMkLst>
            <pc:docMk/>
            <pc:sldMk cId="74007464" sldId="288"/>
            <ac:picMk id="15362" creationId="{EF1BCB8C-1B28-537D-31CC-B5277D554A26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19:36.177" v="1496" actId="20577"/>
        <pc:sldMkLst>
          <pc:docMk/>
          <pc:sldMk cId="1079826759" sldId="289"/>
        </pc:sldMkLst>
        <pc:spChg chg="mod ord">
          <ac:chgData name="JOSE ANTONIO RODRIGUEZ GALLEGO" userId="39396c01-5abc-4fc3-bee7-67a212516807" providerId="ADAL" clId="{743CF729-0C18-4865-9505-0FC9734BA83E}" dt="2024-03-20T13:04:13.838" v="1220" actId="700"/>
          <ac:spMkLst>
            <pc:docMk/>
            <pc:sldMk cId="1079826759" sldId="289"/>
            <ac:spMk id="2" creationId="{09B8A305-60AC-A033-51B2-B1DF290DD7DD}"/>
          </ac:spMkLst>
        </pc:spChg>
        <pc:spChg chg="del mod ord">
          <ac:chgData name="JOSE ANTONIO RODRIGUEZ GALLEGO" userId="39396c01-5abc-4fc3-bee7-67a212516807" providerId="ADAL" clId="{743CF729-0C18-4865-9505-0FC9734BA83E}" dt="2024-03-20T13:04:13.838" v="1220" actId="700"/>
          <ac:spMkLst>
            <pc:docMk/>
            <pc:sldMk cId="1079826759" sldId="289"/>
            <ac:spMk id="3" creationId="{8A4E625F-3B96-A903-4024-5CBEB9EC5B53}"/>
          </ac:spMkLst>
        </pc:spChg>
        <pc:spChg chg="add mod ord">
          <ac:chgData name="JOSE ANTONIO RODRIGUEZ GALLEGO" userId="39396c01-5abc-4fc3-bee7-67a212516807" providerId="ADAL" clId="{743CF729-0C18-4865-9505-0FC9734BA83E}" dt="2024-03-20T13:19:25.978" v="1494" actId="207"/>
          <ac:spMkLst>
            <pc:docMk/>
            <pc:sldMk cId="1079826759" sldId="289"/>
            <ac:spMk id="4" creationId="{733617B7-7E0C-96D4-E357-55F08CDBF13A}"/>
          </ac:spMkLst>
        </pc:spChg>
        <pc:spChg chg="add mod ord">
          <ac:chgData name="JOSE ANTONIO RODRIGUEZ GALLEGO" userId="39396c01-5abc-4fc3-bee7-67a212516807" providerId="ADAL" clId="{743CF729-0C18-4865-9505-0FC9734BA83E}" dt="2024-03-20T13:19:36.177" v="1496" actId="20577"/>
          <ac:spMkLst>
            <pc:docMk/>
            <pc:sldMk cId="1079826759" sldId="289"/>
            <ac:spMk id="5" creationId="{3C647234-9738-AA59-5CE1-E795DDA3D6DE}"/>
          </ac:spMkLst>
        </pc:spChg>
      </pc:sldChg>
      <pc:sldChg chg="addSp delSp modSp new mod ord">
        <pc:chgData name="JOSE ANTONIO RODRIGUEZ GALLEGO" userId="39396c01-5abc-4fc3-bee7-67a212516807" providerId="ADAL" clId="{743CF729-0C18-4865-9505-0FC9734BA83E}" dt="2024-03-20T13:09:52.578" v="1356" actId="1076"/>
        <pc:sldMkLst>
          <pc:docMk/>
          <pc:sldMk cId="3300680939" sldId="290"/>
        </pc:sldMkLst>
        <pc:spChg chg="del">
          <ac:chgData name="JOSE ANTONIO RODRIGUEZ GALLEGO" userId="39396c01-5abc-4fc3-bee7-67a212516807" providerId="ADAL" clId="{743CF729-0C18-4865-9505-0FC9734BA83E}" dt="2024-03-20T13:06:02.658" v="1250" actId="478"/>
          <ac:spMkLst>
            <pc:docMk/>
            <pc:sldMk cId="3300680939" sldId="290"/>
            <ac:spMk id="2" creationId="{944AE2A9-3CA7-A4DC-6884-A83E771CA294}"/>
          </ac:spMkLst>
        </pc:spChg>
        <pc:spChg chg="del">
          <ac:chgData name="JOSE ANTONIO RODRIGUEZ GALLEGO" userId="39396c01-5abc-4fc3-bee7-67a212516807" providerId="ADAL" clId="{743CF729-0C18-4865-9505-0FC9734BA83E}" dt="2024-03-20T13:06:03.408" v="1251" actId="478"/>
          <ac:spMkLst>
            <pc:docMk/>
            <pc:sldMk cId="3300680939" sldId="290"/>
            <ac:spMk id="3" creationId="{BD566B60-7490-4D7E-E028-5DBE28B2DEB5}"/>
          </ac:spMkLst>
        </pc:spChg>
        <pc:spChg chg="add del mod">
          <ac:chgData name="JOSE ANTONIO RODRIGUEZ GALLEGO" userId="39396c01-5abc-4fc3-bee7-67a212516807" providerId="ADAL" clId="{743CF729-0C18-4865-9505-0FC9734BA83E}" dt="2024-03-20T13:09:24.848" v="1349" actId="478"/>
          <ac:spMkLst>
            <pc:docMk/>
            <pc:sldMk cId="3300680939" sldId="290"/>
            <ac:spMk id="4" creationId="{2B8FB345-6534-21B1-BF97-1F4AB03615E1}"/>
          </ac:spMkLst>
        </pc:spChg>
        <pc:spChg chg="add del mod">
          <ac:chgData name="JOSE ANTONIO RODRIGUEZ GALLEGO" userId="39396c01-5abc-4fc3-bee7-67a212516807" providerId="ADAL" clId="{743CF729-0C18-4865-9505-0FC9734BA83E}" dt="2024-03-20T13:09:27.138" v="1350" actId="478"/>
          <ac:spMkLst>
            <pc:docMk/>
            <pc:sldMk cId="3300680939" sldId="290"/>
            <ac:spMk id="6" creationId="{FF44D9B8-AD27-F0E3-8A6F-ACBBA4F30151}"/>
          </ac:spMkLst>
        </pc:spChg>
        <pc:spChg chg="add mod">
          <ac:chgData name="JOSE ANTONIO RODRIGUEZ GALLEGO" userId="39396c01-5abc-4fc3-bee7-67a212516807" providerId="ADAL" clId="{743CF729-0C18-4865-9505-0FC9734BA83E}" dt="2024-03-20T13:09:51.058" v="1355" actId="1076"/>
          <ac:spMkLst>
            <pc:docMk/>
            <pc:sldMk cId="3300680939" sldId="290"/>
            <ac:spMk id="7" creationId="{FB462F69-2345-2F07-FD5A-B8AAC74345BB}"/>
          </ac:spMkLst>
        </pc:spChg>
        <pc:picChg chg="add mod">
          <ac:chgData name="JOSE ANTONIO RODRIGUEZ GALLEGO" userId="39396c01-5abc-4fc3-bee7-67a212516807" providerId="ADAL" clId="{743CF729-0C18-4865-9505-0FC9734BA83E}" dt="2024-03-20T13:09:52.578" v="1356" actId="1076"/>
          <ac:picMkLst>
            <pc:docMk/>
            <pc:sldMk cId="3300680939" sldId="290"/>
            <ac:picMk id="16386" creationId="{DAD85FCF-D381-47AB-C261-AF7BF05E6CE5}"/>
          </ac:picMkLst>
        </pc:picChg>
      </pc:sldChg>
      <pc:sldChg chg="addSp new">
        <pc:chgData name="JOSE ANTONIO RODRIGUEZ GALLEGO" userId="39396c01-5abc-4fc3-bee7-67a212516807" providerId="ADAL" clId="{743CF729-0C18-4865-9505-0FC9734BA83E}" dt="2024-03-20T13:06:27.968" v="1253"/>
        <pc:sldMkLst>
          <pc:docMk/>
          <pc:sldMk cId="1354288389" sldId="291"/>
        </pc:sldMkLst>
        <pc:picChg chg="add">
          <ac:chgData name="JOSE ANTONIO RODRIGUEZ GALLEGO" userId="39396c01-5abc-4fc3-bee7-67a212516807" providerId="ADAL" clId="{743CF729-0C18-4865-9505-0FC9734BA83E}" dt="2024-03-20T13:06:27.968" v="1253"/>
          <ac:picMkLst>
            <pc:docMk/>
            <pc:sldMk cId="1354288389" sldId="291"/>
            <ac:picMk id="17410" creationId="{556125CD-4450-6589-04CF-22D0B8A9F0E6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07:46.868" v="1301" actId="1076"/>
        <pc:sldMkLst>
          <pc:docMk/>
          <pc:sldMk cId="3294299715" sldId="292"/>
        </pc:sldMkLst>
        <pc:spChg chg="del mod ord">
          <ac:chgData name="JOSE ANTONIO RODRIGUEZ GALLEGO" userId="39396c01-5abc-4fc3-bee7-67a212516807" providerId="ADAL" clId="{743CF729-0C18-4865-9505-0FC9734BA83E}" dt="2024-03-20T13:07:33.588" v="1279" actId="700"/>
          <ac:spMkLst>
            <pc:docMk/>
            <pc:sldMk cId="3294299715" sldId="292"/>
            <ac:spMk id="2" creationId="{72124EA4-5B10-19C5-F1C6-5B599FEE58E3}"/>
          </ac:spMkLst>
        </pc:spChg>
        <pc:spChg chg="del mod ord">
          <ac:chgData name="JOSE ANTONIO RODRIGUEZ GALLEGO" userId="39396c01-5abc-4fc3-bee7-67a212516807" providerId="ADAL" clId="{743CF729-0C18-4865-9505-0FC9734BA83E}" dt="2024-03-20T13:07:33.588" v="1279" actId="700"/>
          <ac:spMkLst>
            <pc:docMk/>
            <pc:sldMk cId="3294299715" sldId="292"/>
            <ac:spMk id="3" creationId="{EDF4D10E-3254-BB98-FB7B-D78C0E8D2B7A}"/>
          </ac:spMkLst>
        </pc:spChg>
        <pc:spChg chg="add mod ord">
          <ac:chgData name="JOSE ANTONIO RODRIGUEZ GALLEGO" userId="39396c01-5abc-4fc3-bee7-67a212516807" providerId="ADAL" clId="{743CF729-0C18-4865-9505-0FC9734BA83E}" dt="2024-03-20T13:07:42.648" v="1299" actId="114"/>
          <ac:spMkLst>
            <pc:docMk/>
            <pc:sldMk cId="3294299715" sldId="292"/>
            <ac:spMk id="4" creationId="{3ABA9896-B332-CB8E-08BB-FBC408C50165}"/>
          </ac:spMkLst>
        </pc:spChg>
        <pc:spChg chg="add del mod ord">
          <ac:chgData name="JOSE ANTONIO RODRIGUEZ GALLEGO" userId="39396c01-5abc-4fc3-bee7-67a212516807" providerId="ADAL" clId="{743CF729-0C18-4865-9505-0FC9734BA83E}" dt="2024-03-20T13:07:44.968" v="1300" actId="478"/>
          <ac:spMkLst>
            <pc:docMk/>
            <pc:sldMk cId="3294299715" sldId="292"/>
            <ac:spMk id="5" creationId="{8BFB98DE-0E23-78AB-A36E-76433B1A7E0C}"/>
          </ac:spMkLst>
        </pc:spChg>
        <pc:picChg chg="add mod">
          <ac:chgData name="JOSE ANTONIO RODRIGUEZ GALLEGO" userId="39396c01-5abc-4fc3-bee7-67a212516807" providerId="ADAL" clId="{743CF729-0C18-4865-9505-0FC9734BA83E}" dt="2024-03-20T13:07:46.868" v="1301" actId="1076"/>
          <ac:picMkLst>
            <pc:docMk/>
            <pc:sldMk cId="3294299715" sldId="292"/>
            <ac:picMk id="18434" creationId="{5004DD1F-54A9-C224-9B09-C153F06F7B29}"/>
          </ac:picMkLst>
        </pc:picChg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18:10.777" v="1454" actId="478"/>
        <pc:sldMkLst>
          <pc:docMk/>
          <pc:sldMk cId="2957689726" sldId="293"/>
        </pc:sldMkLst>
        <pc:spChg chg="del mod ord">
          <ac:chgData name="JOSE ANTONIO RODRIGUEZ GALLEGO" userId="39396c01-5abc-4fc3-bee7-67a212516807" providerId="ADAL" clId="{743CF729-0C18-4865-9505-0FC9734BA83E}" dt="2024-03-20T13:15:39.689" v="1391" actId="700"/>
          <ac:spMkLst>
            <pc:docMk/>
            <pc:sldMk cId="2957689726" sldId="293"/>
            <ac:spMk id="2" creationId="{766C7E6D-7527-E2B1-6C83-F511285909C5}"/>
          </ac:spMkLst>
        </pc:spChg>
        <pc:spChg chg="del mod ord">
          <ac:chgData name="JOSE ANTONIO RODRIGUEZ GALLEGO" userId="39396c01-5abc-4fc3-bee7-67a212516807" providerId="ADAL" clId="{743CF729-0C18-4865-9505-0FC9734BA83E}" dt="2024-03-20T13:15:39.689" v="1391" actId="700"/>
          <ac:spMkLst>
            <pc:docMk/>
            <pc:sldMk cId="2957689726" sldId="293"/>
            <ac:spMk id="3" creationId="{C1F7188F-DB5B-A892-63A9-D619EB969492}"/>
          </ac:spMkLst>
        </pc:spChg>
        <pc:spChg chg="add mod ord">
          <ac:chgData name="JOSE ANTONIO RODRIGUEZ GALLEGO" userId="39396c01-5abc-4fc3-bee7-67a212516807" providerId="ADAL" clId="{743CF729-0C18-4865-9505-0FC9734BA83E}" dt="2024-03-20T13:15:57.709" v="1409" actId="2711"/>
          <ac:spMkLst>
            <pc:docMk/>
            <pc:sldMk cId="2957689726" sldId="293"/>
            <ac:spMk id="4" creationId="{F4B6F193-A6D1-9095-8413-6E005EDAF47E}"/>
          </ac:spMkLst>
        </pc:spChg>
        <pc:spChg chg="add del mod ord">
          <ac:chgData name="JOSE ANTONIO RODRIGUEZ GALLEGO" userId="39396c01-5abc-4fc3-bee7-67a212516807" providerId="ADAL" clId="{743CF729-0C18-4865-9505-0FC9734BA83E}" dt="2024-03-20T13:17:23.088" v="1439" actId="478"/>
          <ac:spMkLst>
            <pc:docMk/>
            <pc:sldMk cId="2957689726" sldId="293"/>
            <ac:spMk id="5" creationId="{4B9060B3-F091-9994-695A-146762220336}"/>
          </ac:spMkLst>
        </pc:spChg>
        <pc:spChg chg="add del mod">
          <ac:chgData name="JOSE ANTONIO RODRIGUEZ GALLEGO" userId="39396c01-5abc-4fc3-bee7-67a212516807" providerId="ADAL" clId="{743CF729-0C18-4865-9505-0FC9734BA83E}" dt="2024-03-20T13:18:10.777" v="1454" actId="478"/>
          <ac:spMkLst>
            <pc:docMk/>
            <pc:sldMk cId="2957689726" sldId="293"/>
            <ac:spMk id="7" creationId="{BC8A4D30-1B0A-6B32-8A1E-954C9FA46A52}"/>
          </ac:spMkLst>
        </pc:spChg>
        <pc:picChg chg="add mod">
          <ac:chgData name="JOSE ANTONIO RODRIGUEZ GALLEGO" userId="39396c01-5abc-4fc3-bee7-67a212516807" providerId="ADAL" clId="{743CF729-0C18-4865-9505-0FC9734BA83E}" dt="2024-03-20T13:17:25.437" v="1441" actId="1076"/>
          <ac:picMkLst>
            <pc:docMk/>
            <pc:sldMk cId="2957689726" sldId="293"/>
            <ac:picMk id="9" creationId="{9199077D-F487-8F1F-D1F6-16E9ED89F388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3:18:07.217" v="1453" actId="478"/>
        <pc:sldMkLst>
          <pc:docMk/>
          <pc:sldMk cId="3404526364" sldId="294"/>
        </pc:sldMkLst>
        <pc:spChg chg="mod">
          <ac:chgData name="JOSE ANTONIO RODRIGUEZ GALLEGO" userId="39396c01-5abc-4fc3-bee7-67a212516807" providerId="ADAL" clId="{743CF729-0C18-4865-9505-0FC9734BA83E}" dt="2024-03-20T13:17:52.607" v="1451" actId="113"/>
          <ac:spMkLst>
            <pc:docMk/>
            <pc:sldMk cId="3404526364" sldId="294"/>
            <ac:spMk id="2" creationId="{C46F49BC-4F50-4F5D-DF8D-57A78238B263}"/>
          </ac:spMkLst>
        </pc:spChg>
        <pc:spChg chg="del">
          <ac:chgData name="JOSE ANTONIO RODRIGUEZ GALLEGO" userId="39396c01-5abc-4fc3-bee7-67a212516807" providerId="ADAL" clId="{743CF729-0C18-4865-9505-0FC9734BA83E}" dt="2024-03-20T13:18:07.217" v="1453" actId="478"/>
          <ac:spMkLst>
            <pc:docMk/>
            <pc:sldMk cId="3404526364" sldId="294"/>
            <ac:spMk id="3" creationId="{703ADB5C-0F1B-AB2C-6CED-3457566EA2AC}"/>
          </ac:spMkLst>
        </pc:spChg>
        <pc:picChg chg="add mod">
          <ac:chgData name="JOSE ANTONIO RODRIGUEZ GALLEGO" userId="39396c01-5abc-4fc3-bee7-67a212516807" providerId="ADAL" clId="{743CF729-0C18-4865-9505-0FC9734BA83E}" dt="2024-03-20T13:18:05.758" v="1452" actId="1076"/>
          <ac:picMkLst>
            <pc:docMk/>
            <pc:sldMk cId="3404526364" sldId="294"/>
            <ac:picMk id="5" creationId="{F7595704-260C-1193-0F0A-2A8EE79394D5}"/>
          </ac:picMkLst>
        </pc:picChg>
      </pc:sldChg>
      <pc:sldChg chg="addSp delSp modSp new mod">
        <pc:chgData name="JOSE ANTONIO RODRIGUEZ GALLEGO" userId="39396c01-5abc-4fc3-bee7-67a212516807" providerId="ADAL" clId="{743CF729-0C18-4865-9505-0FC9734BA83E}" dt="2024-03-20T13:18:47.498" v="1479" actId="20577"/>
        <pc:sldMkLst>
          <pc:docMk/>
          <pc:sldMk cId="3104164684" sldId="295"/>
        </pc:sldMkLst>
        <pc:spChg chg="mod">
          <ac:chgData name="JOSE ANTONIO RODRIGUEZ GALLEGO" userId="39396c01-5abc-4fc3-bee7-67a212516807" providerId="ADAL" clId="{743CF729-0C18-4865-9505-0FC9734BA83E}" dt="2024-03-20T13:18:47.498" v="1479" actId="20577"/>
          <ac:spMkLst>
            <pc:docMk/>
            <pc:sldMk cId="3104164684" sldId="295"/>
            <ac:spMk id="2" creationId="{C579917F-72B6-2C2C-27F1-BC93361A4651}"/>
          </ac:spMkLst>
        </pc:spChg>
        <pc:spChg chg="del">
          <ac:chgData name="JOSE ANTONIO RODRIGUEZ GALLEGO" userId="39396c01-5abc-4fc3-bee7-67a212516807" providerId="ADAL" clId="{743CF729-0C18-4865-9505-0FC9734BA83E}" dt="2024-03-20T13:18:41.618" v="1456"/>
          <ac:spMkLst>
            <pc:docMk/>
            <pc:sldMk cId="3104164684" sldId="295"/>
            <ac:spMk id="3" creationId="{62B333E8-0466-BC3D-1971-3F7F66E22AC1}"/>
          </ac:spMkLst>
        </pc:spChg>
        <pc:picChg chg="add mod">
          <ac:chgData name="JOSE ANTONIO RODRIGUEZ GALLEGO" userId="39396c01-5abc-4fc3-bee7-67a212516807" providerId="ADAL" clId="{743CF729-0C18-4865-9505-0FC9734BA83E}" dt="2024-03-20T13:18:41.618" v="1456"/>
          <ac:picMkLst>
            <pc:docMk/>
            <pc:sldMk cId="3104164684" sldId="295"/>
            <ac:picMk id="19458" creationId="{A03BB2B5-BC6A-BB21-E886-12C15236AED1}"/>
          </ac:picMkLst>
        </pc:picChg>
      </pc:sldChg>
      <pc:sldChg chg="add del">
        <pc:chgData name="JOSE ANTONIO RODRIGUEZ GALLEGO" userId="39396c01-5abc-4fc3-bee7-67a212516807" providerId="ADAL" clId="{743CF729-0C18-4865-9505-0FC9734BA83E}" dt="2024-03-20T13:21:45.648" v="1588" actId="47"/>
        <pc:sldMkLst>
          <pc:docMk/>
          <pc:sldMk cId="2905311897" sldId="296"/>
        </pc:sldMkLst>
      </pc:sldChg>
      <pc:sldChg chg="add">
        <pc:chgData name="JOSE ANTONIO RODRIGUEZ GALLEGO" userId="39396c01-5abc-4fc3-bee7-67a212516807" providerId="ADAL" clId="{743CF729-0C18-4865-9505-0FC9734BA83E}" dt="2024-03-20T13:21:42.957" v="1587"/>
        <pc:sldMkLst>
          <pc:docMk/>
          <pc:sldMk cId="2026716123" sldId="297"/>
        </pc:sldMkLst>
      </pc:sldChg>
      <pc:sldChg chg="addSp delSp modSp new mod modClrScheme chgLayout">
        <pc:chgData name="JOSE ANTONIO RODRIGUEZ GALLEGO" userId="39396c01-5abc-4fc3-bee7-67a212516807" providerId="ADAL" clId="{743CF729-0C18-4865-9505-0FC9734BA83E}" dt="2024-03-20T13:24:21.135" v="1686" actId="22"/>
        <pc:sldMkLst>
          <pc:docMk/>
          <pc:sldMk cId="1465871292" sldId="298"/>
        </pc:sldMkLst>
        <pc:spChg chg="del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2" creationId="{971497D6-650E-9318-C717-BF6B5648A5B6}"/>
          </ac:spMkLst>
        </pc:spChg>
        <pc:spChg chg="del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3" creationId="{9A9EAAC6-B129-70D0-E43D-1F1DCBDE0E56}"/>
          </ac:spMkLst>
        </pc:spChg>
        <pc:spChg chg="add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4" creationId="{E223B0BE-408C-CFB0-6797-CB6D595CAAD9}"/>
          </ac:spMkLst>
        </pc:spChg>
        <pc:spChg chg="add mod ord">
          <ac:chgData name="JOSE ANTONIO RODRIGUEZ GALLEGO" userId="39396c01-5abc-4fc3-bee7-67a212516807" providerId="ADAL" clId="{743CF729-0C18-4865-9505-0FC9734BA83E}" dt="2024-03-20T13:24:20.518" v="1685" actId="700"/>
          <ac:spMkLst>
            <pc:docMk/>
            <pc:sldMk cId="1465871292" sldId="298"/>
            <ac:spMk id="5" creationId="{7C094194-7660-EB7D-7BE3-0DD75ED2B419}"/>
          </ac:spMkLst>
        </pc:spChg>
        <pc:picChg chg="add">
          <ac:chgData name="JOSE ANTONIO RODRIGUEZ GALLEGO" userId="39396c01-5abc-4fc3-bee7-67a212516807" providerId="ADAL" clId="{743CF729-0C18-4865-9505-0FC9734BA83E}" dt="2024-03-20T13:24:21.135" v="1686" actId="22"/>
          <ac:picMkLst>
            <pc:docMk/>
            <pc:sldMk cId="1465871292" sldId="298"/>
            <ac:picMk id="7" creationId="{E02116DD-F8C8-8296-2D9B-8446904DCA52}"/>
          </ac:picMkLst>
        </pc:picChg>
      </pc:sldChg>
      <pc:sldChg chg="addSp delSp modSp new del mod chgLayout">
        <pc:chgData name="JOSE ANTONIO RODRIGUEZ GALLEGO" userId="39396c01-5abc-4fc3-bee7-67a212516807" providerId="ADAL" clId="{743CF729-0C18-4865-9505-0FC9734BA83E}" dt="2024-03-20T13:24:14.314" v="1683" actId="2696"/>
        <pc:sldMkLst>
          <pc:docMk/>
          <pc:sldMk cId="1992446679" sldId="298"/>
        </pc:sldMkLst>
        <pc:spChg chg="del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2" creationId="{5E2C49FB-AB23-6408-18B7-5E071B3B0C58}"/>
          </ac:spMkLst>
        </pc:spChg>
        <pc:spChg chg="del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3" creationId="{06831146-AE9D-EC9E-FF36-71D534499CF1}"/>
          </ac:spMkLst>
        </pc:spChg>
        <pc:spChg chg="add mod ord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4" creationId="{2692E794-870D-7D4A-98AC-DB91960226AE}"/>
          </ac:spMkLst>
        </pc:spChg>
        <pc:spChg chg="add mod ord">
          <ac:chgData name="JOSE ANTONIO RODRIGUEZ GALLEGO" userId="39396c01-5abc-4fc3-bee7-67a212516807" providerId="ADAL" clId="{743CF729-0C18-4865-9505-0FC9734BA83E}" dt="2024-03-20T13:24:12.153" v="1682" actId="6264"/>
          <ac:spMkLst>
            <pc:docMk/>
            <pc:sldMk cId="1992446679" sldId="298"/>
            <ac:spMk id="5" creationId="{350E81FA-24CD-2045-4FC9-3C87B4F8014C}"/>
          </ac:spMkLst>
        </pc:spChg>
      </pc:sldChg>
      <pc:sldChg chg="addSp delSp modSp new mod">
        <pc:chgData name="JOSE ANTONIO RODRIGUEZ GALLEGO" userId="39396c01-5abc-4fc3-bee7-67a212516807" providerId="ADAL" clId="{743CF729-0C18-4865-9505-0FC9734BA83E}" dt="2024-03-20T13:27:06.847" v="1739" actId="1076"/>
        <pc:sldMkLst>
          <pc:docMk/>
          <pc:sldMk cId="4213362189" sldId="299"/>
        </pc:sldMkLst>
        <pc:spChg chg="mod">
          <ac:chgData name="JOSE ANTONIO RODRIGUEZ GALLEGO" userId="39396c01-5abc-4fc3-bee7-67a212516807" providerId="ADAL" clId="{743CF729-0C18-4865-9505-0FC9734BA83E}" dt="2024-03-20T13:26:08.207" v="1733" actId="2711"/>
          <ac:spMkLst>
            <pc:docMk/>
            <pc:sldMk cId="4213362189" sldId="299"/>
            <ac:spMk id="2" creationId="{58A28864-6751-DAFD-11AD-C877F6EFDAFE}"/>
          </ac:spMkLst>
        </pc:spChg>
        <pc:spChg chg="del">
          <ac:chgData name="JOSE ANTONIO RODRIGUEZ GALLEGO" userId="39396c01-5abc-4fc3-bee7-67a212516807" providerId="ADAL" clId="{743CF729-0C18-4865-9505-0FC9734BA83E}" dt="2024-03-20T13:25:53.267" v="1728" actId="478"/>
          <ac:spMkLst>
            <pc:docMk/>
            <pc:sldMk cId="4213362189" sldId="299"/>
            <ac:spMk id="3" creationId="{C5F5ACDC-C9B2-8DFF-C955-C1BEEF878AED}"/>
          </ac:spMkLst>
        </pc:spChg>
        <pc:picChg chg="add del mod modCrop">
          <ac:chgData name="JOSE ANTONIO RODRIGUEZ GALLEGO" userId="39396c01-5abc-4fc3-bee7-67a212516807" providerId="ADAL" clId="{743CF729-0C18-4865-9505-0FC9734BA83E}" dt="2024-03-20T13:26:59.757" v="1735" actId="478"/>
          <ac:picMkLst>
            <pc:docMk/>
            <pc:sldMk cId="4213362189" sldId="299"/>
            <ac:picMk id="5" creationId="{26195758-C7B3-5F16-CB01-42F2CBC6683D}"/>
          </ac:picMkLst>
        </pc:picChg>
        <pc:picChg chg="add del mod modCrop">
          <ac:chgData name="JOSE ANTONIO RODRIGUEZ GALLEGO" userId="39396c01-5abc-4fc3-bee7-67a212516807" providerId="ADAL" clId="{743CF729-0C18-4865-9505-0FC9734BA83E}" dt="2024-03-20T13:26:59.257" v="1734" actId="478"/>
          <ac:picMkLst>
            <pc:docMk/>
            <pc:sldMk cId="4213362189" sldId="299"/>
            <ac:picMk id="6" creationId="{E2FF241D-5980-1B4D-1BF5-22A514079E85}"/>
          </ac:picMkLst>
        </pc:picChg>
        <pc:picChg chg="add mod">
          <ac:chgData name="JOSE ANTONIO RODRIGUEZ GALLEGO" userId="39396c01-5abc-4fc3-bee7-67a212516807" providerId="ADAL" clId="{743CF729-0C18-4865-9505-0FC9734BA83E}" dt="2024-03-20T13:27:06.847" v="1739" actId="1076"/>
          <ac:picMkLst>
            <pc:docMk/>
            <pc:sldMk cId="4213362189" sldId="299"/>
            <ac:picMk id="20482" creationId="{F82A4A05-0460-9070-48D4-3C595A31E856}"/>
          </ac:picMkLst>
        </pc:picChg>
      </pc:sldChg>
      <pc:sldChg chg="addSp delSp modSp add mod">
        <pc:chgData name="JOSE ANTONIO RODRIGUEZ GALLEGO" userId="39396c01-5abc-4fc3-bee7-67a212516807" providerId="ADAL" clId="{743CF729-0C18-4865-9505-0FC9734BA83E}" dt="2024-03-20T13:28:41.462" v="1744" actId="478"/>
        <pc:sldMkLst>
          <pc:docMk/>
          <pc:sldMk cId="1137821400" sldId="300"/>
        </pc:sldMkLst>
        <pc:spChg chg="del">
          <ac:chgData name="JOSE ANTONIO RODRIGUEZ GALLEGO" userId="39396c01-5abc-4fc3-bee7-67a212516807" providerId="ADAL" clId="{743CF729-0C18-4865-9505-0FC9734BA83E}" dt="2024-03-20T13:28:39.224" v="1743" actId="478"/>
          <ac:spMkLst>
            <pc:docMk/>
            <pc:sldMk cId="1137821400" sldId="300"/>
            <ac:spMk id="2" creationId="{58A28864-6751-DAFD-11AD-C877F6EFDAFE}"/>
          </ac:spMkLst>
        </pc:spChg>
        <pc:spChg chg="add del mod">
          <ac:chgData name="JOSE ANTONIO RODRIGUEZ GALLEGO" userId="39396c01-5abc-4fc3-bee7-67a212516807" providerId="ADAL" clId="{743CF729-0C18-4865-9505-0FC9734BA83E}" dt="2024-03-20T13:28:41.462" v="1744" actId="478"/>
          <ac:spMkLst>
            <pc:docMk/>
            <pc:sldMk cId="1137821400" sldId="300"/>
            <ac:spMk id="4" creationId="{1D89B100-06CB-BA33-8282-805BB398D245}"/>
          </ac:spMkLst>
        </pc:spChg>
        <pc:picChg chg="del">
          <ac:chgData name="JOSE ANTONIO RODRIGUEZ GALLEGO" userId="39396c01-5abc-4fc3-bee7-67a212516807" providerId="ADAL" clId="{743CF729-0C18-4865-9505-0FC9734BA83E}" dt="2024-03-20T13:28:36.422" v="1741" actId="478"/>
          <ac:picMkLst>
            <pc:docMk/>
            <pc:sldMk cId="1137821400" sldId="300"/>
            <ac:picMk id="20482" creationId="{F82A4A05-0460-9070-48D4-3C595A31E856}"/>
          </ac:picMkLst>
        </pc:picChg>
        <pc:picChg chg="add">
          <ac:chgData name="JOSE ANTONIO RODRIGUEZ GALLEGO" userId="39396c01-5abc-4fc3-bee7-67a212516807" providerId="ADAL" clId="{743CF729-0C18-4865-9505-0FC9734BA83E}" dt="2024-03-20T13:28:36.693" v="1742"/>
          <ac:picMkLst>
            <pc:docMk/>
            <pc:sldMk cId="1137821400" sldId="300"/>
            <ac:picMk id="22530" creationId="{ACEDC0F5-F478-258A-7DC8-76B2F7A7FDC3}"/>
          </ac:picMkLst>
        </pc:picChg>
      </pc:sldChg>
      <pc:sldChg chg="addSp new">
        <pc:chgData name="JOSE ANTONIO RODRIGUEZ GALLEGO" userId="39396c01-5abc-4fc3-bee7-67a212516807" providerId="ADAL" clId="{743CF729-0C18-4865-9505-0FC9734BA83E}" dt="2024-03-20T13:29:32.724" v="1746"/>
        <pc:sldMkLst>
          <pc:docMk/>
          <pc:sldMk cId="1635062732" sldId="301"/>
        </pc:sldMkLst>
        <pc:picChg chg="add">
          <ac:chgData name="JOSE ANTONIO RODRIGUEZ GALLEGO" userId="39396c01-5abc-4fc3-bee7-67a212516807" providerId="ADAL" clId="{743CF729-0C18-4865-9505-0FC9734BA83E}" dt="2024-03-20T13:29:32.724" v="1746"/>
          <ac:picMkLst>
            <pc:docMk/>
            <pc:sldMk cId="1635062732" sldId="301"/>
            <ac:picMk id="23554" creationId="{F35B3CC3-F7C0-2227-60E1-115C907A810C}"/>
          </ac:picMkLst>
        </pc:picChg>
      </pc:sldChg>
      <pc:sldChg chg="modSp add mod ord">
        <pc:chgData name="JOSE ANTONIO RODRIGUEZ GALLEGO" userId="39396c01-5abc-4fc3-bee7-67a212516807" providerId="ADAL" clId="{743CF729-0C18-4865-9505-0FC9734BA83E}" dt="2024-03-20T13:30:07.621" v="1784" actId="20577"/>
        <pc:sldMkLst>
          <pc:docMk/>
          <pc:sldMk cId="2859998912" sldId="302"/>
        </pc:sldMkLst>
        <pc:spChg chg="mod">
          <ac:chgData name="JOSE ANTONIO RODRIGUEZ GALLEGO" userId="39396c01-5abc-4fc3-bee7-67a212516807" providerId="ADAL" clId="{743CF729-0C18-4865-9505-0FC9734BA83E}" dt="2024-03-20T13:29:49.782" v="1763" actId="20577"/>
          <ac:spMkLst>
            <pc:docMk/>
            <pc:sldMk cId="2859998912" sldId="302"/>
            <ac:spMk id="6" creationId="{CFDB3632-A919-8F48-08F4-76C07BA56E25}"/>
          </ac:spMkLst>
        </pc:spChg>
        <pc:spChg chg="mod">
          <ac:chgData name="JOSE ANTONIO RODRIGUEZ GALLEGO" userId="39396c01-5abc-4fc3-bee7-67a212516807" providerId="ADAL" clId="{743CF729-0C18-4865-9505-0FC9734BA83E}" dt="2024-03-20T13:30:07.621" v="1784" actId="20577"/>
          <ac:spMkLst>
            <pc:docMk/>
            <pc:sldMk cId="2859998912" sldId="302"/>
            <ac:spMk id="7" creationId="{146E883D-7566-2BAD-8E20-517D49A318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53A1-31DE-A0AF-857D-9C0142D29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FD3FE-D940-713B-E30C-724EC2CEC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692F3-EDB0-AF7D-72F0-24F26773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41F2-E6A1-0037-20A5-A954EA17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C6B7-E900-66CE-BC97-888B6FE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451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5373-5A0B-BF7C-6F93-2B342632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6F628-80D6-F291-456E-66477181B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BA1B-FCBC-05AA-650B-9BD5C351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9D54B-3EB5-0F77-2F6A-0EAF313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E456-59DD-A936-3ED1-2559646F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1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4150C-27C2-202D-D24E-FEF3CB763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8998C-BBCE-2C34-9161-D8CA8ECEE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F28C-3286-CC11-F393-5D2127D4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FE17C-D04F-8E50-03AC-B6304786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F6EA-4ED9-4F1E-3A4C-5C0B2172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3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D2D4-4ECF-FB94-69AA-5E9696E3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F5FE5-FEF2-25A5-A696-7EAA2A174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EC2A1-9EFB-3E0E-203D-4CCF70B4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D25D4-0D24-B374-2B84-D5B19859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47EF-DC47-8AC5-BB6A-D6E035E1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38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B37A-F7F1-DEB3-5C87-2436F4E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A5CD4-0779-3859-2C57-11B1FED9C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DF1C7-A68D-C973-1B91-99E938DB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F491-D5AB-346F-0657-1EEFA705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431D1-56E0-2DBC-02C8-D7CB7339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32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5BDF-EA10-594A-E17A-A67ABDC0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037B-B7C3-44FF-756B-6AEA1AC71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670C5-860F-9E11-7DCF-D4382096F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513AC-BC25-0156-4D00-3ABCE6FE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8FAAE-8E84-3A9E-E7F0-E6CCF2C0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238F7-6E40-9735-6E55-584C7B65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35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580F-E99D-ECFD-D7B8-D42368C1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D76F3-058F-FF9D-9C01-6B8D61E5A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C8981-45BB-FF0F-C79E-A4F604E7F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B0FC7-D94C-60B8-D725-4DFE13F74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8AEC2-6F34-2CE9-E053-FA208BEB5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148BE-3D66-5F65-ADF2-8333B734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AE195-1285-6522-66A3-4228EF21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E591D-CA28-D79F-40AC-17163843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500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C615-2BB1-7FB8-E250-DF701C7D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48171-12F7-306F-7821-37ABC7AB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C0887-A0DA-9FE0-4D93-F73179BB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F4E18-B56E-30F8-7274-6924E63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04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27CE4-940D-CC21-507C-28DA9E83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28D40-504E-8D20-C5E3-BF5B62FF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8017-F747-7873-B8C4-A2D0E674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56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11D4-4782-47FE-D6D5-CA739321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6000-6ED5-43B4-EC8D-01C163AC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AFCA-B7CF-21FB-0FCA-2A8F703F5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E327C-2D21-ECFD-8584-5DFC58D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3E54B-E319-BCF0-6110-1FB47856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BFBD0-3129-373A-09E0-450D9118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14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A143-BAAB-4C1F-278C-896E204F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6B7E7-EB00-C6AA-8186-1705614CA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FBE-59CB-D0B6-A4DD-BB1F131FC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763EE-3543-4EBC-0843-257B3060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4F449-11A2-16D3-2CD2-BEF9A333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ED29-A85E-C773-039C-DABBA581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24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0C3C2-92CF-50E3-031C-599A7857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8D0BD-5031-0834-D55D-D781CE4F2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F0A06-C659-FB08-8D1F-60E246FCD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C6DE44-68FD-44E5-B1A1-5E5D467FA06B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4169C-B13A-E8CF-63DB-34F25F436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8C03-29FB-E4FC-93BB-3457F66E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36ADE-6636-45A6-A52D-004DFF4AECC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15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available_packages_by_nam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markdown-document.html" TargetMode="External"/><Relationship Id="rId13" Type="http://schemas.openxmlformats.org/officeDocument/2006/relationships/hyperlink" Target="https://bookdown.org/yihui/rmarkdown/powerpoint-presentation.html" TargetMode="External"/><Relationship Id="rId18" Type="http://schemas.openxmlformats.org/officeDocument/2006/relationships/hyperlink" Target="https://bookdown.org/" TargetMode="External"/><Relationship Id="rId3" Type="http://schemas.openxmlformats.org/officeDocument/2006/relationships/hyperlink" Target="https://bookdown.org/yihui/rmarkdown/html-document.html" TargetMode="External"/><Relationship Id="rId7" Type="http://schemas.openxmlformats.org/officeDocument/2006/relationships/hyperlink" Target="https://bookdown.org/yihui/rmarkdown/rich-text-format-document.html" TargetMode="External"/><Relationship Id="rId12" Type="http://schemas.openxmlformats.org/officeDocument/2006/relationships/hyperlink" Target="https://bookdown.org/yihui/rmarkdown/beamer-presentation.html" TargetMode="External"/><Relationship Id="rId17" Type="http://schemas.openxmlformats.org/officeDocument/2006/relationships/hyperlink" Target="https://rmarkdown.rstudio.com/github_document_format.html" TargetMode="External"/><Relationship Id="rId2" Type="http://schemas.openxmlformats.org/officeDocument/2006/relationships/hyperlink" Target="https://bookdown.org/yihui/rmarkdown/notebook.html" TargetMode="External"/><Relationship Id="rId16" Type="http://schemas.openxmlformats.org/officeDocument/2006/relationships/hyperlink" Target="https://bookdown.org/yihui/rmarkdown/r-package-vignette.html" TargetMode="External"/><Relationship Id="rId20" Type="http://schemas.openxmlformats.org/officeDocument/2006/relationships/hyperlink" Target="https://bookdown.org/yihui/rmarkdown/shiny-document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ookdown.org/yihui/rmarkdown/opendocument-text-document.html" TargetMode="External"/><Relationship Id="rId11" Type="http://schemas.openxmlformats.org/officeDocument/2006/relationships/hyperlink" Target="https://bookdown.org/yihui/rmarkdown/slidy-presentation.html" TargetMode="External"/><Relationship Id="rId5" Type="http://schemas.openxmlformats.org/officeDocument/2006/relationships/hyperlink" Target="https://bookdown.org/yihui/rmarkdown/word-document.html" TargetMode="External"/><Relationship Id="rId15" Type="http://schemas.openxmlformats.org/officeDocument/2006/relationships/hyperlink" Target="https://bookdown.org/yihui/rmarkdown/tufte-handouts.html" TargetMode="External"/><Relationship Id="rId10" Type="http://schemas.openxmlformats.org/officeDocument/2006/relationships/hyperlink" Target="https://bookdown.org/yihui/rmarkdown/revealjs.html" TargetMode="External"/><Relationship Id="rId19" Type="http://schemas.openxmlformats.org/officeDocument/2006/relationships/hyperlink" Target="https://bookdown.org/yihui/rmarkdown/rmarkdown-site.html" TargetMode="External"/><Relationship Id="rId4" Type="http://schemas.openxmlformats.org/officeDocument/2006/relationships/hyperlink" Target="https://bookdown.org/yihui/rmarkdown/pdf-document.html" TargetMode="External"/><Relationship Id="rId9" Type="http://schemas.openxmlformats.org/officeDocument/2006/relationships/hyperlink" Target="https://bookdown.org/yihui/rmarkdown/ioslides-presentation.html" TargetMode="External"/><Relationship Id="rId14" Type="http://schemas.openxmlformats.org/officeDocument/2006/relationships/hyperlink" Target="https://rmarkdown.rstudio.com/flexdashboard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7542-0592-A061-693A-D8373FA72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try             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571D4-3EDE-8E9F-BCC9-8650292D9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s-ES" dirty="0" err="1"/>
              <a:t>Advantages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beautiful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Xopre Rodríguez Gallego</a:t>
            </a:r>
          </a:p>
          <a:p>
            <a:r>
              <a:rPr lang="es-ES" sz="1100" dirty="0"/>
              <a:t>15/07/25, Universidad de Sevilla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4BD1A324-D025-F4AC-F194-570FC4E09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316163"/>
            <a:ext cx="1722726" cy="13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3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917F-72B6-2C2C-27F1-BC93361A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pipe </a:t>
            </a:r>
            <a:r>
              <a:rPr lang="es-ES" dirty="0" err="1"/>
              <a:t>operator</a:t>
            </a:r>
            <a:endParaRPr lang="es-ES" dirty="0"/>
          </a:p>
        </p:txBody>
      </p:sp>
      <p:pic>
        <p:nvPicPr>
          <p:cNvPr id="19458" name="Picture 2" descr="STA 326 2.0 Programming and Data Analysis with R">
            <a:extLst>
              <a:ext uri="{FF2B5EF4-FFF2-40B4-BE49-F238E27FC236}">
                <a16:creationId xmlns:a16="http://schemas.microsoft.com/office/drawing/2014/main" id="{A03BB2B5-BC6A-BB21-E886-12C15236A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43" y="1825625"/>
            <a:ext cx="90283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6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119CE-ACB9-2DD6-CBA4-08BFDB0B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pipe </a:t>
            </a:r>
            <a:r>
              <a:rPr lang="es-ES" dirty="0" err="1"/>
              <a:t>operator</a:t>
            </a:r>
            <a:endParaRPr lang="es-ES" dirty="0"/>
          </a:p>
        </p:txBody>
      </p:sp>
      <p:pic>
        <p:nvPicPr>
          <p:cNvPr id="2050" name="Picture 2" descr="p-072-data-recipes.knit">
            <a:extLst>
              <a:ext uri="{FF2B5EF4-FFF2-40B4-BE49-F238E27FC236}">
                <a16:creationId xmlns:a16="http://schemas.microsoft.com/office/drawing/2014/main" id="{76F082DD-A467-759C-D262-C04480D0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57" y="1799244"/>
            <a:ext cx="9892485" cy="36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49BC-4F50-4F5D-DF8D-57A7823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s-ES" dirty="0"/>
              <a:t> </a:t>
            </a:r>
            <a:r>
              <a:rPr lang="es-ES" b="1" dirty="0"/>
              <a:t>after</a:t>
            </a:r>
            <a:r>
              <a:rPr lang="es-ES" dirty="0"/>
              <a:t> the pipe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95704-260C-1193-0F0A-2A8EE793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814512"/>
            <a:ext cx="5476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2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Adaptability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whole</a:t>
            </a:r>
            <a:r>
              <a:rPr lang="es-ES" dirty="0"/>
              <a:t> universe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packages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399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72B73B-A53F-FCE2-3A03-A4082E69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packages</a:t>
            </a:r>
            <a:endParaRPr lang="es-E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C5235-25D4-C2EE-9679-930F28B50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4678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https://cran.r-project.org/web/packages/available_packages_by_name.html</a:t>
            </a:r>
            <a:endParaRPr lang="es-ES" dirty="0"/>
          </a:p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open </a:t>
            </a:r>
            <a:r>
              <a:rPr lang="es-ES" dirty="0" err="1"/>
              <a:t>sourced</a:t>
            </a:r>
            <a:r>
              <a:rPr lang="es-ES" dirty="0"/>
              <a:t> (GitHub/CRAN) to some </a:t>
            </a:r>
            <a:r>
              <a:rPr lang="es-ES" dirty="0" err="1"/>
              <a:t>extent</a:t>
            </a:r>
            <a:endParaRPr lang="es-ES" dirty="0"/>
          </a:p>
          <a:p>
            <a:r>
              <a:rPr lang="es-ES" dirty="0"/>
              <a:t>Data </a:t>
            </a:r>
            <a:r>
              <a:rPr lang="es-ES" dirty="0" err="1"/>
              <a:t>cleaning</a:t>
            </a:r>
            <a:r>
              <a:rPr lang="es-ES" dirty="0"/>
              <a:t> and </a:t>
            </a:r>
            <a:r>
              <a:rPr lang="es-ES" dirty="0" err="1"/>
              <a:t>visualization</a:t>
            </a:r>
            <a:r>
              <a:rPr lang="es-ES" dirty="0"/>
              <a:t>, machine </a:t>
            </a:r>
            <a:r>
              <a:rPr lang="es-ES" dirty="0" err="1"/>
              <a:t>learning</a:t>
            </a:r>
            <a:r>
              <a:rPr lang="es-ES" dirty="0"/>
              <a:t>, app </a:t>
            </a:r>
            <a:r>
              <a:rPr lang="es-ES" dirty="0" err="1"/>
              <a:t>development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45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Usual </a:t>
            </a:r>
            <a:r>
              <a:rPr lang="es-ES" dirty="0" err="1"/>
              <a:t>workflow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99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3A77-AC16-1960-1AA5-2338772E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E36B-B5DD-6F56-82B0-6D704FD53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3554" name="Picture 2" descr="A Gentle Introduction to tidymodels · R Views">
            <a:extLst>
              <a:ext uri="{FF2B5EF4-FFF2-40B4-BE49-F238E27FC236}">
                <a16:creationId xmlns:a16="http://schemas.microsoft.com/office/drawing/2014/main" id="{F35B3CC3-F7C0-2227-60E1-115C907A8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913"/>
            <a:ext cx="12192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6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B895-62B7-D14E-EF76-1DB0C211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F213-2557-E9D4-6208-6EBAFF7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 "share an underlying design philosophy, grammar, and data structures" of tidy data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13012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D6671-047F-C0B0-AA17-2C4CB3F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FA727-09FE-AD1B-3DA0-B5F9CA960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8B790-0184-F0E7-B160-887573BD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709" y="236658"/>
            <a:ext cx="12793459" cy="63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A326-F494-4C06-1D49-F186570B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EE06-F090-CE99-3CCB-D0D11499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25151-35EE-3439-0BC6-040A9D5F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99" y="0"/>
            <a:ext cx="795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Basics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As </a:t>
            </a:r>
            <a:r>
              <a:rPr lang="es-ES" dirty="0" err="1"/>
              <a:t>expected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7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B407-8102-378B-04DE-74BE9D81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s-ES" dirty="0"/>
              <a:t> </a:t>
            </a:r>
            <a:r>
              <a:rPr lang="es-ES" dirty="0" err="1"/>
              <a:t>examples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F6276-868B-30AA-4DE3-D99BFABA7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48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Elegant Visualization of Density Distribution in R Using Ridgeline -  Datanovia">
            <a:extLst>
              <a:ext uri="{FF2B5EF4-FFF2-40B4-BE49-F238E27FC236}">
                <a16:creationId xmlns:a16="http://schemas.microsoft.com/office/drawing/2014/main" id="{C926D145-3D58-5609-C9BE-866C5902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5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B42A-14F9-49BE-FDD7-148F20D4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7B312-2147-97C7-FC2E-9DEDFA036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2" name="Picture 4" descr="Working with ggplot in R -Part I. Ggplot2 is an open-source data… | by  Nausheen | Medium">
            <a:extLst>
              <a:ext uri="{FF2B5EF4-FFF2-40B4-BE49-F238E27FC236}">
                <a16:creationId xmlns:a16="http://schemas.microsoft.com/office/drawing/2014/main" id="{831E08B3-6C42-2D6C-C1D5-CDFB5ADE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872"/>
            <a:ext cx="1219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8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BB917CF-BC29-4E7A-9D6C-1AB0CE9E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omprehensive Guide on ggplot2 in R - Analytics Vidhya">
            <a:extLst>
              <a:ext uri="{FF2B5EF4-FFF2-40B4-BE49-F238E27FC236}">
                <a16:creationId xmlns:a16="http://schemas.microsoft.com/office/drawing/2014/main" id="{D673EBE9-8B8F-9884-BB4B-21E99D2C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" y="0"/>
            <a:ext cx="1022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09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1EBF-F10D-49BC-A7CC-507362B2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Other </a:t>
            </a:r>
            <a:r>
              <a:rPr lang="es-ES" dirty="0" err="1"/>
              <a:t>packages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BE435-ADB9-01F4-F382-2010ED85E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28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D6671-047F-C0B0-AA17-2C4CB3F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FA727-09FE-AD1B-3DA0-B5F9CA960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8B790-0184-F0E7-B160-887573BD3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71"/>
          <a:stretch/>
        </p:blipFill>
        <p:spPr>
          <a:xfrm>
            <a:off x="2934163" y="236658"/>
            <a:ext cx="6323673" cy="6384683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41D61FC-DDEA-6553-F1F2-411C3AE2EB86}"/>
              </a:ext>
            </a:extLst>
          </p:cNvPr>
          <p:cNvSpPr/>
          <p:nvPr/>
        </p:nvSpPr>
        <p:spPr>
          <a:xfrm>
            <a:off x="4094328" y="1286538"/>
            <a:ext cx="1023582" cy="107817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51489F5-1FBF-C0B8-EDF6-DC9D23178374}"/>
              </a:ext>
            </a:extLst>
          </p:cNvPr>
          <p:cNvSpPr/>
          <p:nvPr/>
        </p:nvSpPr>
        <p:spPr>
          <a:xfrm>
            <a:off x="3352800" y="2499649"/>
            <a:ext cx="1023582" cy="107817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A7DD83E7-99E8-BBC4-DBC5-F3C3151CD8A8}"/>
              </a:ext>
            </a:extLst>
          </p:cNvPr>
          <p:cNvSpPr/>
          <p:nvPr/>
        </p:nvSpPr>
        <p:spPr>
          <a:xfrm>
            <a:off x="6894393" y="3718114"/>
            <a:ext cx="1023582" cy="107817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33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80F4-9E42-57E6-4BE0-34362F55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Tidy</a:t>
            </a:r>
            <a:r>
              <a:rPr lang="es-E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8E9AA-9150-4372-68C8-3EAF3ECA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557462"/>
            <a:ext cx="65722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0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 for Data Science: Import, Tidy, Transform, Visualize, and Model Data :  Wickham, Hadley, �etinkaya-rundel, Mine, Grolemund, Garrett: Amazon.fr:  Livres">
            <a:extLst>
              <a:ext uri="{FF2B5EF4-FFF2-40B4-BE49-F238E27FC236}">
                <a16:creationId xmlns:a16="http://schemas.microsoft.com/office/drawing/2014/main" id="{FB1D2D43-1C47-9085-067F-826D4C2A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0"/>
            <a:ext cx="5226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F6CC74-C4D0-A40C-9B7D-13E9C809F8B8}"/>
              </a:ext>
            </a:extLst>
          </p:cNvPr>
          <p:cNvSpPr/>
          <p:nvPr/>
        </p:nvSpPr>
        <p:spPr>
          <a:xfrm>
            <a:off x="6338455" y="5770418"/>
            <a:ext cx="2092036" cy="31865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6" name="Picture 4" descr="Hadley Wickham (@hadleywickham) / X">
            <a:extLst>
              <a:ext uri="{FF2B5EF4-FFF2-40B4-BE49-F238E27FC236}">
                <a16:creationId xmlns:a16="http://schemas.microsoft.com/office/drawing/2014/main" id="{A31208BB-428D-E9D5-5971-7F4ACFE69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287" y="491316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ree PNG transparent image download, size: 1024x637px">
            <a:extLst>
              <a:ext uri="{FF2B5EF4-FFF2-40B4-BE49-F238E27FC236}">
                <a16:creationId xmlns:a16="http://schemas.microsoft.com/office/drawing/2014/main" id="{81FA03C0-29C4-ADEF-540C-91B2C811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9" y="3516146"/>
            <a:ext cx="27146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0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80F4-9E42-57E6-4BE0-34362F55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Cheat</a:t>
            </a:r>
            <a:r>
              <a:rPr lang="es-ES" dirty="0"/>
              <a:t> </a:t>
            </a:r>
            <a:r>
              <a:rPr lang="es-ES" dirty="0" err="1"/>
              <a:t>sheets</a:t>
            </a:r>
            <a:endParaRPr lang="es-ES" dirty="0"/>
          </a:p>
        </p:txBody>
      </p:sp>
      <p:pic>
        <p:nvPicPr>
          <p:cNvPr id="9218" name="Picture 2" descr="Data tidying with tidyr :: Cheatsheet">
            <a:extLst>
              <a:ext uri="{FF2B5EF4-FFF2-40B4-BE49-F238E27FC236}">
                <a16:creationId xmlns:a16="http://schemas.microsoft.com/office/drawing/2014/main" id="{C1E493F8-361C-6A19-1503-68618F4A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35" y="957083"/>
            <a:ext cx="4921987" cy="38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ata visualization with ggplot2 :: Cheat Sheet">
            <a:extLst>
              <a:ext uri="{FF2B5EF4-FFF2-40B4-BE49-F238E27FC236}">
                <a16:creationId xmlns:a16="http://schemas.microsoft.com/office/drawing/2014/main" id="{5B9BFF41-EB0D-35E3-6B72-2B3F8A38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5" y="2124652"/>
            <a:ext cx="5516315" cy="42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ssential dplyr cheat sheet for R – Sequencing QC and data analysis blog">
            <a:extLst>
              <a:ext uri="{FF2B5EF4-FFF2-40B4-BE49-F238E27FC236}">
                <a16:creationId xmlns:a16="http://schemas.microsoft.com/office/drawing/2014/main" id="{5BF91E0B-7462-F363-DE22-9D9DBAC6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09" y="3076316"/>
            <a:ext cx="4798260" cy="16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6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9173-A74F-2550-BAA2-75E4C54A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basics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97C1C-178C-069A-6AB1-D6749CB9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Open-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r>
              <a:rPr lang="en-US" dirty="0"/>
              <a:t>Graphics and statistical computations</a:t>
            </a:r>
          </a:p>
          <a:p>
            <a:r>
              <a:rPr lang="en-US" dirty="0"/>
              <a:t>Data storage &amp; analysis</a:t>
            </a:r>
          </a:p>
          <a:p>
            <a:r>
              <a:rPr lang="en-US" dirty="0"/>
              <a:t>Generation of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38049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B895-62B7-D14E-EF76-1DB0C211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F213-2557-E9D4-6208-6EBAFF7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“modeling and machine learning using </a:t>
            </a:r>
            <a:r>
              <a:rPr lang="en-US" i="1" dirty="0" err="1"/>
              <a:t>tidyverse</a:t>
            </a:r>
            <a:r>
              <a:rPr lang="en-US" i="1" dirty="0"/>
              <a:t> principles”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259519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3B0BE-408C-CFB0-6797-CB6D595C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94194-7660-EB7D-7BE3-0DD75ED2B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116DD-F8C8-8296-2D9B-8446904D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61"/>
            <a:ext cx="12192000" cy="59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8864-6751-DAFD-11AD-C877F6EF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/>
              <a:t>workflow</a:t>
            </a:r>
            <a:endParaRPr lang="es-ES" dirty="0"/>
          </a:p>
        </p:txBody>
      </p:sp>
      <p:pic>
        <p:nvPicPr>
          <p:cNvPr id="20482" name="Picture 2" descr="Tidymodels Ecosystem | TAN THIAM HUAT 陳添發">
            <a:extLst>
              <a:ext uri="{FF2B5EF4-FFF2-40B4-BE49-F238E27FC236}">
                <a16:creationId xmlns:a16="http://schemas.microsoft.com/office/drawing/2014/main" id="{F82A4A05-0460-9070-48D4-3C595A31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032"/>
            <a:ext cx="121920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6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CEDC0F5-F478-258A-7DC8-76B2F7A7F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6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2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B48F-64A9-ED70-B595-98893E2E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million</a:t>
            </a:r>
            <a:r>
              <a:rPr lang="es-ES" dirty="0"/>
              <a:t>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27B3-BC60-F6BE-A26A-C25C4F39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Rmarkdown</a:t>
            </a:r>
            <a:r>
              <a:rPr lang="es-ES" dirty="0"/>
              <a:t> </a:t>
            </a:r>
            <a:r>
              <a:rPr lang="es-ES" dirty="0" err="1"/>
              <a:t>package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297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C5162-A3D4-545B-AA40-1F16A814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 descr="8.2 Why use R markdown? | An Introduction to R">
            <a:extLst>
              <a:ext uri="{FF2B5EF4-FFF2-40B4-BE49-F238E27FC236}">
                <a16:creationId xmlns:a16="http://schemas.microsoft.com/office/drawing/2014/main" id="{EF1BCB8C-1B28-537D-31CC-B5277D554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 bwMode="auto">
          <a:xfrm>
            <a:off x="0" y="1214651"/>
            <a:ext cx="12192000" cy="569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6511D8-B21B-2E16-96CF-DEEB0CBEEED0}"/>
              </a:ext>
            </a:extLst>
          </p:cNvPr>
          <p:cNvSpPr/>
          <p:nvPr/>
        </p:nvSpPr>
        <p:spPr>
          <a:xfrm>
            <a:off x="4656125" y="5036024"/>
            <a:ext cx="1676436" cy="15996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3F56A9-80AD-920C-7B0E-66255874AD19}"/>
              </a:ext>
            </a:extLst>
          </p:cNvPr>
          <p:cNvSpPr/>
          <p:nvPr/>
        </p:nvSpPr>
        <p:spPr>
          <a:xfrm>
            <a:off x="5811635" y="3666698"/>
            <a:ext cx="1676436" cy="15996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B03A30-9A2A-8261-6E81-0053A955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usual </a:t>
            </a:r>
            <a:r>
              <a:rPr lang="es-ES" dirty="0" err="1"/>
              <a:t>approach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007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A9896-B332-CB8E-08BB-FBC408C5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What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i="1" dirty="0" err="1"/>
              <a:t>markdown</a:t>
            </a:r>
            <a:r>
              <a:rPr lang="es-ES" dirty="0"/>
              <a:t>?</a:t>
            </a:r>
          </a:p>
        </p:txBody>
      </p:sp>
      <p:pic>
        <p:nvPicPr>
          <p:cNvPr id="18434" name="Picture 2" descr="Getting Started | Markdown Guide">
            <a:extLst>
              <a:ext uri="{FF2B5EF4-FFF2-40B4-BE49-F238E27FC236}">
                <a16:creationId xmlns:a16="http://schemas.microsoft.com/office/drawing/2014/main" id="{5004DD1F-54A9-C224-9B09-C153F06F7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6"/>
          <a:stretch/>
        </p:blipFill>
        <p:spPr bwMode="auto">
          <a:xfrm>
            <a:off x="1685925" y="1534246"/>
            <a:ext cx="8820150" cy="50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99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ow to Open an .R File in RStudio (With Example) - Statology">
            <a:extLst>
              <a:ext uri="{FF2B5EF4-FFF2-40B4-BE49-F238E27FC236}">
                <a16:creationId xmlns:a16="http://schemas.microsoft.com/office/drawing/2014/main" id="{DAD85FCF-D381-47AB-C261-AF7BF05E6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97"/>
          <a:stretch/>
        </p:blipFill>
        <p:spPr bwMode="auto">
          <a:xfrm>
            <a:off x="1015111" y="1589809"/>
            <a:ext cx="7308850" cy="27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462F69-2345-2F07-FD5A-B8AAC74345BB}"/>
              </a:ext>
            </a:extLst>
          </p:cNvPr>
          <p:cNvSpPr/>
          <p:nvPr/>
        </p:nvSpPr>
        <p:spPr>
          <a:xfrm>
            <a:off x="9445752" y="2404872"/>
            <a:ext cx="1481328" cy="1133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680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82C2-915E-737A-5DC6-0BF9E961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5E93-AF52-D258-0987-69914CE26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 descr="How It Works">
            <a:extLst>
              <a:ext uri="{FF2B5EF4-FFF2-40B4-BE49-F238E27FC236}">
                <a16:creationId xmlns:a16="http://schemas.microsoft.com/office/drawing/2014/main" id="{556125CD-4450-6589-04CF-22D0B8A9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0"/>
            <a:ext cx="11312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8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B170-39CC-1AF5-0D90-97EBC34D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445D-082F-F54B-753A-4A6E5F48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A1C1413-971A-C9AA-FEB4-8BBAE1A7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0"/>
            <a:ext cx="11260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3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577C3B-2499-5F6E-FC11-3E036FA0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82338D-1CD9-85A4-4D86-8EFD3A955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Why Learn R? 10 Handy Reasons to Learn R programming Language - DataFlair">
            <a:extLst>
              <a:ext uri="{FF2B5EF4-FFF2-40B4-BE49-F238E27FC236}">
                <a16:creationId xmlns:a16="http://schemas.microsoft.com/office/drawing/2014/main" id="{A0E27DCE-5091-BFE3-50F0-9687FDDF5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2657475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op 5 Free R Programming Courses for Data Science and Statistics to Learn  in 2024 | by javinpaul | Becoming Human: Artificial Intelligence Magazine">
            <a:extLst>
              <a:ext uri="{FF2B5EF4-FFF2-40B4-BE49-F238E27FC236}">
                <a16:creationId xmlns:a16="http://schemas.microsoft.com/office/drawing/2014/main" id="{2DFDA33B-3F97-292D-12A1-68379AC3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2" y="0"/>
            <a:ext cx="117426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73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A305-60AC-A033-51B2-B1DF290D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Output </a:t>
            </a:r>
            <a:r>
              <a:rPr lang="es-ES" dirty="0" err="1"/>
              <a:t>options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617B7-7E0C-96D4-E357-55F08CDBF1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Documents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html_notebook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Interactive R Notebooks</a:t>
            </a: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html_document</a:t>
            </a:r>
            <a:r>
              <a:rPr lang="es-E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w/ Bootstrap CSS</a:t>
            </a: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pdf_document</a:t>
            </a:r>
            <a:r>
              <a:rPr lang="es-E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via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LaTeX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template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5"/>
              </a:rPr>
              <a:t>word_document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Microsoft Word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(docx)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6"/>
              </a:rPr>
              <a:t>odt_document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OpenDocument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Text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7"/>
              </a:rPr>
              <a:t>rtf_document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Rich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Text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Format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8"/>
              </a:rPr>
              <a:t>md_document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various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flavors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l"/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slides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ioslides_presentation</a:t>
            </a:r>
            <a:r>
              <a:rPr lang="es-E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ioslides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0"/>
              </a:rPr>
              <a:t>revealjs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0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0"/>
              </a:rPr>
              <a:t>revealjs_presentation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reveal.js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1"/>
              </a:rPr>
              <a:t>slidy_presentation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W3C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Slidy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2"/>
              </a:rPr>
              <a:t>beamer_presentation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with LaTeX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Beamer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powerpoint_presentation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 PowerPoint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endParaRPr lang="es-E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47234-9738-AA59-5CE1-E795DDA3D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More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4"/>
              </a:rPr>
              <a:t>flexdashboard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4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4"/>
              </a:rPr>
              <a:t>flex_dashboard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Interactive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dashboards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tufte_handout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handouts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style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Edward Tufte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tufte_html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handouts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style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Edward Tufte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::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5"/>
              </a:rPr>
              <a:t>tufte_book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books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style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Edward Tufte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6"/>
              </a:rPr>
              <a:t>html_vignette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R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package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vignette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(HTML)</a:t>
            </a:r>
          </a:p>
          <a:p>
            <a:pPr lvl="1"/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7"/>
              </a:rPr>
              <a:t>github_document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GitHub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Flavored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document</a:t>
            </a:r>
            <a:endParaRPr lang="es-ES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 can also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build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18"/>
              </a:rPr>
              <a:t>books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websites</a:t>
            </a:r>
            <a:r>
              <a:rPr lang="es-ES" b="0" i="0" u="none" strike="noStrike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, web </a:t>
            </a:r>
            <a:r>
              <a:rPr lang="es-ES" b="0" i="0" u="none" strike="noStrike" dirty="0" err="1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applications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and </a:t>
            </a:r>
            <a:r>
              <a:rPr lang="es-ES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0"/>
              </a:rPr>
              <a:t>interactive </a:t>
            </a:r>
            <a:r>
              <a:rPr lang="es-ES" b="0" i="0" u="none" strike="noStrike" dirty="0" err="1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0"/>
              </a:rPr>
              <a:t>documents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with R </a:t>
            </a:r>
            <a:r>
              <a:rPr lang="es-ES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es-E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826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B48F-64A9-ED70-B595-98893E2E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Other </a:t>
            </a:r>
            <a:r>
              <a:rPr lang="es-ES" dirty="0" err="1"/>
              <a:t>stuff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C27B3-BC60-F6BE-A26A-C25C4F39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Still</a:t>
            </a:r>
            <a:r>
              <a:rPr lang="es-ES" dirty="0"/>
              <a:t> interesting</a:t>
            </a:r>
            <a:endParaRPr lang="es-E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815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610C-79B9-FD72-60AC-ACCE7A6E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Other </a:t>
            </a:r>
            <a:r>
              <a:rPr lang="es-ES" dirty="0" err="1"/>
              <a:t>stuff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5263-C419-FDD0-7361-5E67D3B9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(2024)</a:t>
            </a:r>
          </a:p>
          <a:p>
            <a:r>
              <a:rPr lang="es-ES" dirty="0" err="1"/>
              <a:t>AIs</a:t>
            </a:r>
            <a:r>
              <a:rPr lang="es-ES" dirty="0"/>
              <a:t>: GitHub </a:t>
            </a:r>
            <a:r>
              <a:rPr lang="es-ES" dirty="0" err="1"/>
              <a:t>Copilot</a:t>
            </a:r>
            <a:r>
              <a:rPr lang="es-ES" dirty="0"/>
              <a:t>, </a:t>
            </a:r>
            <a:r>
              <a:rPr lang="es-ES" dirty="0" err="1"/>
              <a:t>ChatGPT</a:t>
            </a:r>
            <a:endParaRPr lang="es-ES" dirty="0"/>
          </a:p>
          <a:p>
            <a:r>
              <a:rPr lang="es-ES" dirty="0"/>
              <a:t>Active </a:t>
            </a:r>
            <a:r>
              <a:rPr lang="es-ES" dirty="0" err="1"/>
              <a:t>community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909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CB29-3D0C-F0F7-BC26-4BCAE261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7F1D-58FC-A450-01E0-E7E42068A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try             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F2B4A-AB6B-0D91-CDBE-D762B0C63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s-ES" dirty="0" err="1"/>
              <a:t>Advantages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beautiful</a:t>
            </a:r>
            <a:r>
              <a:rPr lang="es-ES" dirty="0"/>
              <a:t> </a:t>
            </a:r>
            <a:r>
              <a:rPr lang="es-ES" dirty="0" err="1"/>
              <a:t>language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Xopre Rodríguez Gallego</a:t>
            </a:r>
          </a:p>
          <a:p>
            <a:r>
              <a:rPr lang="es-ES" sz="1100" dirty="0"/>
              <a:t>15/07/25, Universidad de Sevilla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2A2E04C4-5DDF-33E7-C297-9CD6375E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40" y="2316163"/>
            <a:ext cx="1722726" cy="13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 (programming language) - Wikipedia">
            <a:extLst>
              <a:ext uri="{FF2B5EF4-FFF2-40B4-BE49-F238E27FC236}">
                <a16:creationId xmlns:a16="http://schemas.microsoft.com/office/drawing/2014/main" id="{901ABB6E-F573-27E1-195E-7AC9EFFE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49" y="2617770"/>
            <a:ext cx="2093424" cy="162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nstall R and Rstudio: why R rocks 💻 🔥">
            <a:extLst>
              <a:ext uri="{FF2B5EF4-FFF2-40B4-BE49-F238E27FC236}">
                <a16:creationId xmlns:a16="http://schemas.microsoft.com/office/drawing/2014/main" id="{BFE888D2-D839-71F6-63F6-B219E23B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27" y="2503308"/>
            <a:ext cx="4946073" cy="17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ot Equal 6">
            <a:extLst>
              <a:ext uri="{FF2B5EF4-FFF2-40B4-BE49-F238E27FC236}">
                <a16:creationId xmlns:a16="http://schemas.microsoft.com/office/drawing/2014/main" id="{4A85BE42-1596-BAA6-60B6-2CB5811F80C1}"/>
              </a:ext>
            </a:extLst>
          </p:cNvPr>
          <p:cNvSpPr/>
          <p:nvPr/>
        </p:nvSpPr>
        <p:spPr>
          <a:xfrm>
            <a:off x="4191000" y="3097009"/>
            <a:ext cx="1676400" cy="845127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7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16CE-7013-53E7-CF4C-1A23C2D2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0BA6A-8A0E-3C70-DD3A-6131809A9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 descr="9.2 The R environment">
            <a:extLst>
              <a:ext uri="{FF2B5EF4-FFF2-40B4-BE49-F238E27FC236}">
                <a16:creationId xmlns:a16="http://schemas.microsoft.com/office/drawing/2014/main" id="{C3C8B4F8-E03B-2BF5-C5F5-EAE21AA8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18" y="-11786"/>
            <a:ext cx="9490364" cy="68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F11A-9CCB-DE5B-59C0-0D92451B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0A2C-80F2-0FEC-B11A-2E99D392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4" name="Picture 4" descr="RStudio User Guide - Pane Layout">
            <a:extLst>
              <a:ext uri="{FF2B5EF4-FFF2-40B4-BE49-F238E27FC236}">
                <a16:creationId xmlns:a16="http://schemas.microsoft.com/office/drawing/2014/main" id="{6A5DA2F3-873A-FDE6-2391-741C18C3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0"/>
            <a:ext cx="9123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8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DB3632-A919-8F48-08F4-76C07BA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readability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E883D-7566-2BAD-8E20-517D49A3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 pipe </a:t>
            </a:r>
            <a:r>
              <a:rPr lang="es-ES" dirty="0" err="1"/>
              <a:t>operator</a:t>
            </a:r>
            <a:r>
              <a:rPr lang="es-ES" dirty="0"/>
              <a:t>: 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8752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6F193-A6D1-9095-8413-6E005EDA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s-ES" dirty="0"/>
              <a:t> before the pipe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9077D-F487-8F1F-D1F6-16E9ED89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963016"/>
            <a:ext cx="5734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89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413</Words>
  <Application>Microsoft Office PowerPoint</Application>
  <PresentationFormat>Widescreen</PresentationFormat>
  <Paragraphs>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Courier New</vt:lpstr>
      <vt:lpstr>Source Sans Pro</vt:lpstr>
      <vt:lpstr>Office Theme</vt:lpstr>
      <vt:lpstr>Why try              ?</vt:lpstr>
      <vt:lpstr>The Basics</vt:lpstr>
      <vt:lpstr>The basics</vt:lpstr>
      <vt:lpstr>PowerPoint Presentation</vt:lpstr>
      <vt:lpstr>PowerPoint Presentation</vt:lpstr>
      <vt:lpstr>PowerPoint Presentation</vt:lpstr>
      <vt:lpstr>PowerPoint Presentation</vt:lpstr>
      <vt:lpstr>Code readability</vt:lpstr>
      <vt:lpstr>R before the pipe</vt:lpstr>
      <vt:lpstr>The pipe operator</vt:lpstr>
      <vt:lpstr>The pipe operator</vt:lpstr>
      <vt:lpstr>R after the pipe</vt:lpstr>
      <vt:lpstr>Adaptability</vt:lpstr>
      <vt:lpstr>Common packages</vt:lpstr>
      <vt:lpstr>Usual workflow</vt:lpstr>
      <vt:lpstr>PowerPoint Presentation</vt:lpstr>
      <vt:lpstr>The tidyverse framework</vt:lpstr>
      <vt:lpstr>PowerPoint Presentation</vt:lpstr>
      <vt:lpstr>PowerPoint Presentation</vt:lpstr>
      <vt:lpstr>ggplot2 examples</vt:lpstr>
      <vt:lpstr>PowerPoint Presentation</vt:lpstr>
      <vt:lpstr>PowerPoint Presentation</vt:lpstr>
      <vt:lpstr>PowerPoint Presentation</vt:lpstr>
      <vt:lpstr>PowerPoint Presentation</vt:lpstr>
      <vt:lpstr>Other packages</vt:lpstr>
      <vt:lpstr>PowerPoint Presentation</vt:lpstr>
      <vt:lpstr>Tidy data</vt:lpstr>
      <vt:lpstr>PowerPoint Presentation</vt:lpstr>
      <vt:lpstr>Cheat sheets</vt:lpstr>
      <vt:lpstr>The tidymodels framework</vt:lpstr>
      <vt:lpstr>PowerPoint Presentation</vt:lpstr>
      <vt:lpstr>tidymodels workflow</vt:lpstr>
      <vt:lpstr>PowerPoint Presentation</vt:lpstr>
      <vt:lpstr>A million outputs</vt:lpstr>
      <vt:lpstr>The usual approach</vt:lpstr>
      <vt:lpstr>What is markdown?</vt:lpstr>
      <vt:lpstr>PowerPoint Presentation</vt:lpstr>
      <vt:lpstr>PowerPoint Presentation</vt:lpstr>
      <vt:lpstr>PowerPoint Presentation</vt:lpstr>
      <vt:lpstr>Output options</vt:lpstr>
      <vt:lpstr>Other stuff</vt:lpstr>
      <vt:lpstr>Other stuff</vt:lpstr>
      <vt:lpstr>Why try             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try              ?</dc:title>
  <dc:creator>JOSE ANTONIO RODRIGUEZ GALLEGO</dc:creator>
  <cp:lastModifiedBy>JOSE ANTONIO RODRIGUEZ GALLEGO</cp:lastModifiedBy>
  <cp:revision>2</cp:revision>
  <dcterms:created xsi:type="dcterms:W3CDTF">2024-03-20T09:34:34Z</dcterms:created>
  <dcterms:modified xsi:type="dcterms:W3CDTF">2025-07-09T09:45:35Z</dcterms:modified>
</cp:coreProperties>
</file>